
<file path=[Content_Types].xml><?xml version="1.0" encoding="utf-8"?>
<Types xmlns="http://schemas.openxmlformats.org/package/2006/content-types">
  <Default Extension="crdownload" ContentType="image/gi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84" r:id="rId2"/>
    <p:sldId id="386" r:id="rId3"/>
    <p:sldId id="367" r:id="rId4"/>
    <p:sldId id="333" r:id="rId5"/>
    <p:sldId id="393" r:id="rId6"/>
    <p:sldId id="392" r:id="rId7"/>
    <p:sldId id="335" r:id="rId8"/>
    <p:sldId id="336" r:id="rId9"/>
    <p:sldId id="337" r:id="rId10"/>
    <p:sldId id="338" r:id="rId11"/>
    <p:sldId id="339" r:id="rId12"/>
    <p:sldId id="340" r:id="rId13"/>
    <p:sldId id="341" r:id="rId14"/>
    <p:sldId id="342"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314" r:id="rId41"/>
    <p:sldId id="369" r:id="rId42"/>
    <p:sldId id="371" r:id="rId43"/>
    <p:sldId id="381" r:id="rId44"/>
    <p:sldId id="315" r:id="rId45"/>
    <p:sldId id="370" r:id="rId46"/>
    <p:sldId id="372" r:id="rId47"/>
    <p:sldId id="267" r:id="rId48"/>
    <p:sldId id="317" r:id="rId49"/>
    <p:sldId id="318" r:id="rId50"/>
    <p:sldId id="269" r:id="rId51"/>
    <p:sldId id="321" r:id="rId52"/>
    <p:sldId id="389" r:id="rId53"/>
    <p:sldId id="390" r:id="rId54"/>
    <p:sldId id="323" r:id="rId55"/>
    <p:sldId id="325" r:id="rId56"/>
    <p:sldId id="326" r:id="rId57"/>
    <p:sldId id="327" r:id="rId58"/>
    <p:sldId id="271" r:id="rId59"/>
    <p:sldId id="305" r:id="rId60"/>
    <p:sldId id="328" r:id="rId61"/>
    <p:sldId id="329" r:id="rId62"/>
    <p:sldId id="330" r:id="rId63"/>
    <p:sldId id="331" r:id="rId64"/>
    <p:sldId id="332" r:id="rId65"/>
    <p:sldId id="270" r:id="rId66"/>
    <p:sldId id="319" r:id="rId67"/>
    <p:sldId id="320" r:id="rId68"/>
    <p:sldId id="322" r:id="rId69"/>
    <p:sldId id="324"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73A3"/>
    <a:srgbClr val="9AE0F9"/>
    <a:srgbClr val="88F1FC"/>
    <a:srgbClr val="9AC0EA"/>
    <a:srgbClr val="FFD479"/>
    <a:srgbClr val="FFD78E"/>
    <a:srgbClr val="FFDD9C"/>
    <a:srgbClr val="3193CF"/>
    <a:srgbClr val="4472C4"/>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12" autoAdjust="0"/>
    <p:restoredTop sz="70698" autoAdjust="0"/>
  </p:normalViewPr>
  <p:slideViewPr>
    <p:cSldViewPr snapToGrid="0">
      <p:cViewPr varScale="1">
        <p:scale>
          <a:sx n="111" d="100"/>
          <a:sy n="111" d="100"/>
        </p:scale>
        <p:origin x="300" y="102"/>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061721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r>
                  <a:rPr lang="zh-CN" altLang="en-US" dirty="0"/>
                  <a:t>和点</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65</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66</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67</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68</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69</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10.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5.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33.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crdownload"/><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69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2.png"/><Relationship Id="rId15" Type="http://schemas.openxmlformats.org/officeDocument/2006/relationships/image" Target="../media/image75.png"/><Relationship Id="rId10" Type="http://schemas.openxmlformats.org/officeDocument/2006/relationships/image" Target="../media/image700.png"/><Relationship Id="rId4" Type="http://schemas.openxmlformats.org/officeDocument/2006/relationships/image" Target="../media/image711.png"/><Relationship Id="rId9" Type="http://schemas.openxmlformats.org/officeDocument/2006/relationships/image" Target="../media/image690.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76.gif"/></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0.png"/><Relationship Id="rId7"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3" Type="http://schemas.openxmlformats.org/officeDocument/2006/relationships/image" Target="../media/image1.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dl.acm.org/doi/10.1145/2461912.2461984"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07.jpg"/></Relationships>
</file>

<file path=ppt/slides/_rels/slide6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6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09.jpg"/></Relationships>
</file>

<file path=ppt/slides/_rels/slide68.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7508021" y="2125529"/>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75479"/>
                </a:xfrm>
                <a:prstGeom prst="rect">
                  <a:avLst/>
                </a:prstGeom>
                <a:blipFill>
                  <a:blip r:embed="rId4"/>
                  <a:stretch>
                    <a:fillRect t="-2105" r="-10795" b="-2736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6538660" y="3476997"/>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6538660" y="3476997"/>
                <a:ext cx="1110176" cy="461665"/>
              </a:xfrm>
              <a:prstGeom prst="rect">
                <a:avLst/>
              </a:prstGeom>
              <a:blipFill>
                <a:blip r:embed="rId5"/>
                <a:stretch>
                  <a:fillRect b="-1052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23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en-US" altLang="zh-CN" sz="3600" dirty="0"/>
                  <a:t>(</a:t>
                </a:r>
                <a:r>
                  <a:rPr lang="zh-CN" altLang="en-US" sz="3600" dirty="0"/>
                  <a:t>欧拉方程</a:t>
                </a:r>
                <a:r>
                  <a:rPr lang="en-US" altLang="zh-CN" sz="3600" dirty="0"/>
                  <a:t>)</a:t>
                </a: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t="-1261"/>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80523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80523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030749"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mtClean="0">
                              <a:solidFill>
                                <a:schemeClr val="dk1"/>
                              </a:solidFill>
                            </a:rPr>
                          </m:ctrlPr>
                        </m:sSubPr>
                        <m:e>
                          <m:d>
                            <m:dPr>
                              <m:ctrlPr>
                                <a:rPr lang="en-US" altLang="zh-CN">
                                  <a:solidFill>
                                    <a:schemeClr val="dk1"/>
                                  </a:solidFill>
                                </a:rPr>
                              </m:ctrlPr>
                            </m:dPr>
                            <m:e>
                              <m:f>
                                <m:fPr>
                                  <m:ctrlPr>
                                    <a:rPr lang="en-US" altLang="zh-CN">
                                      <a:solidFill>
                                        <a:schemeClr val="dk1"/>
                                      </a:solidFill>
                                    </a:rPr>
                                  </m:ctrlPr>
                                </m:fPr>
                                <m:num>
                                  <m:r>
                                    <a:rPr lang="zh-CN" altLang="en-US">
                                      <a:solidFill>
                                        <a:schemeClr val="dk1"/>
                                      </a:solidFill>
                                    </a:rPr>
                                    <m:t>𝜕</m:t>
                                  </m:r>
                                  <m:r>
                                    <a:rPr lang="en-US" altLang="zh-CN">
                                      <a:solidFill>
                                        <a:schemeClr val="dk1"/>
                                      </a:solidFill>
                                    </a:rPr>
                                    <m:t>𝑞</m:t>
                                  </m:r>
                                </m:num>
                                <m:den>
                                  <m:r>
                                    <a:rPr lang="zh-CN" altLang="en-US">
                                      <a:solidFill>
                                        <a:schemeClr val="dk1"/>
                                      </a:solidFill>
                                    </a:rPr>
                                    <m:t>𝜕</m:t>
                                  </m:r>
                                  <m:r>
                                    <a:rPr lang="en-US" altLang="zh-CN">
                                      <a:solidFill>
                                        <a:schemeClr val="dk1"/>
                                      </a:solidFill>
                                    </a:rPr>
                                    <m:t>𝑥</m:t>
                                  </m:r>
                                </m:den>
                              </m:f>
                            </m:e>
                          </m:d>
                        </m:e>
                        <m:sub>
                          <m:r>
                            <a:rPr lang="en-US" altLang="zh-CN">
                              <a:solidFill>
                                <a:schemeClr val="dk1"/>
                              </a:solidFill>
                            </a:rPr>
                            <m:t>𝑖</m:t>
                          </m:r>
                        </m:sub>
                      </m:sSub>
                      <m:r>
                        <a:rPr lang="en-US" altLang="zh-CN">
                          <a:solidFill>
                            <a:schemeClr val="dk1"/>
                          </a:solidFill>
                        </a:rPr>
                        <m:t>≈</m:t>
                      </m:r>
                      <m:f>
                        <m:fPr>
                          <m:ctrlPr>
                            <a:rPr lang="en-US" altLang="zh-CN">
                              <a:solidFill>
                                <a:schemeClr val="dk1"/>
                              </a:solidFill>
                            </a:rPr>
                          </m:ctrlPr>
                        </m:fPr>
                        <m:num>
                          <m:sSub>
                            <m:sSubPr>
                              <m:ctrlPr>
                                <a:rPr lang="en-US" altLang="zh-CN">
                                  <a:solidFill>
                                    <a:schemeClr val="dk1"/>
                                  </a:solidFill>
                                </a:rPr>
                              </m:ctrlPr>
                            </m:sSubPr>
                            <m:e>
                              <m:r>
                                <a:rPr lang="en-US" altLang="zh-CN">
                                  <a:solidFill>
                                    <a:schemeClr val="dk1"/>
                                  </a:solidFill>
                                </a:rPr>
                                <m:t>𝑞</m:t>
                              </m:r>
                            </m:e>
                            <m:sub>
                              <m:r>
                                <a:rPr lang="en-US" altLang="zh-CN">
                                  <a:solidFill>
                                    <a:schemeClr val="dk1"/>
                                  </a:solidFill>
                                </a:rPr>
                                <m:t>𝑖</m:t>
                              </m:r>
                              <m:r>
                                <a:rPr lang="en-US" altLang="zh-CN">
                                  <a:solidFill>
                                    <a:schemeClr val="dk1"/>
                                  </a:solidFill>
                                </a:rPr>
                                <m:t>+1</m:t>
                              </m:r>
                            </m:sub>
                          </m:sSub>
                          <m:r>
                            <a:rPr lang="en-US" altLang="zh-CN">
                              <a:solidFill>
                                <a:schemeClr val="dk1"/>
                              </a:solidFill>
                            </a:rPr>
                            <m:t>−</m:t>
                          </m:r>
                          <m:sSub>
                            <m:sSubPr>
                              <m:ctrlPr>
                                <a:rPr lang="en-US" altLang="zh-CN">
                                  <a:solidFill>
                                    <a:schemeClr val="dk1"/>
                                  </a:solidFill>
                                </a:rPr>
                              </m:ctrlPr>
                            </m:sSubPr>
                            <m:e>
                              <m:r>
                                <a:rPr lang="en-US" altLang="zh-CN">
                                  <a:solidFill>
                                    <a:schemeClr val="dk1"/>
                                  </a:solidFill>
                                </a:rPr>
                                <m:t>𝑞</m:t>
                              </m:r>
                            </m:e>
                            <m:sub>
                              <m:r>
                                <a:rPr lang="en-US" altLang="zh-CN">
                                  <a:solidFill>
                                    <a:schemeClr val="dk1"/>
                                  </a:solidFill>
                                </a:rPr>
                                <m:t>𝑖</m:t>
                              </m:r>
                            </m:sub>
                          </m:sSub>
                        </m:num>
                        <m:den>
                          <m:r>
                            <a:rPr lang="en-US" altLang="zh-CN">
                              <a:solidFill>
                                <a:schemeClr val="dk1"/>
                              </a:solidFill>
                            </a:rPr>
                            <m:t>∆</m:t>
                          </m:r>
                          <m:r>
                            <a:rPr lang="en-US" altLang="zh-CN">
                              <a:solidFill>
                                <a:schemeClr val="dk1"/>
                              </a:solidFill>
                            </a:rPr>
                            <m:t>𝑥</m:t>
                          </m:r>
                        </m:den>
                      </m:f>
                    </m:oMath>
                  </m:oMathPara>
                </a14:m>
                <a:endParaRPr lang="zh-CN" altLang="en-US" dirty="0">
                  <a:solidFill>
                    <a:schemeClr val="dk1"/>
                  </a:solidFill>
                </a:endParaRPr>
              </a:p>
            </p:txBody>
          </p:sp>
        </mc:Choice>
        <mc:Fallback>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030749"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smtClean="0">
                              <a:solidFill>
                                <a:schemeClr val="dk1"/>
                              </a:solidFill>
                            </a:rPr>
                          </m:ctrlPr>
                        </m:fPr>
                        <m:num>
                          <m:r>
                            <a:rPr lang="zh-CN" altLang="en-US">
                              <a:solidFill>
                                <a:schemeClr val="dk1"/>
                              </a:solidFill>
                            </a:rPr>
                            <m:t>𝜕</m:t>
                          </m:r>
                          <m:acc>
                            <m:accPr>
                              <m:chr m:val="⃗"/>
                              <m:ctrlPr>
                                <a:rPr lang="en-US" altLang="zh-CN">
                                  <a:solidFill>
                                    <a:schemeClr val="dk1"/>
                                  </a:solidFill>
                                </a:rPr>
                              </m:ctrlPr>
                            </m:accPr>
                            <m:e>
                              <m:r>
                                <a:rPr lang="en-US" altLang="zh-CN">
                                  <a:solidFill>
                                    <a:schemeClr val="dk1"/>
                                  </a:solidFill>
                                </a:rPr>
                                <m:t>𝑢</m:t>
                              </m:r>
                            </m:e>
                          </m:acc>
                        </m:num>
                        <m:den>
                          <m:r>
                            <a:rPr lang="zh-CN" altLang="en-US">
                              <a:solidFill>
                                <a:schemeClr val="dk1"/>
                              </a:solidFill>
                            </a:rPr>
                            <m:t>𝜕</m:t>
                          </m:r>
                          <m:r>
                            <a:rPr lang="en-US" altLang="zh-CN">
                              <a:solidFill>
                                <a:schemeClr val="dk1"/>
                              </a:solidFill>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r>
                        <a:rPr lang="en-US" altLang="zh-CN" smtClean="0">
                          <a:solidFill>
                            <a:schemeClr val="accent6"/>
                          </a:solidFill>
                        </a:rPr>
                        <m:t>(</m:t>
                      </m:r>
                      <m:acc>
                        <m:accPr>
                          <m:chr m:val="⃗"/>
                          <m:ctrlPr>
                            <a:rPr lang="en-US" altLang="zh-CN">
                              <a:solidFill>
                                <a:schemeClr val="accent6"/>
                              </a:solidFill>
                            </a:rPr>
                          </m:ctrlPr>
                        </m:accPr>
                        <m:e>
                          <m:r>
                            <a:rPr lang="en-US" altLang="zh-CN">
                              <a:solidFill>
                                <a:schemeClr val="accent6"/>
                              </a:solidFill>
                            </a:rPr>
                            <m:t>𝑢</m:t>
                          </m:r>
                        </m:e>
                      </m:acc>
                      <m:r>
                        <a:rPr lang="en-US" altLang="zh-CN" smtClean="0">
                          <a:solidFill>
                            <a:schemeClr val="accent6"/>
                          </a:solidFill>
                        </a:rPr>
                        <m:t>∙</m:t>
                      </m:r>
                      <m:r>
                        <m:rPr>
                          <m:sty m:val="p"/>
                        </m:rPr>
                        <a:rPr lang="en-US" altLang="zh-CN" smtClean="0">
                          <a:solidFill>
                            <a:schemeClr val="accent6"/>
                          </a:solidFill>
                        </a:rPr>
                        <m:t>∇</m:t>
                      </m:r>
                      <m:r>
                        <a:rPr lang="en-US" altLang="zh-CN" smtClean="0">
                          <a:solidFill>
                            <a:schemeClr val="accent6"/>
                          </a:solidFill>
                        </a:rPr>
                        <m:t>)</m:t>
                      </m:r>
                      <m:acc>
                        <m:accPr>
                          <m:chr m:val="⃗"/>
                          <m:ctrlPr>
                            <a:rPr lang="en-US" altLang="zh-CN">
                              <a:solidFill>
                                <a:schemeClr val="accent6"/>
                              </a:solidFill>
                            </a:rPr>
                          </m:ctrlPr>
                        </m:accPr>
                        <m:e>
                          <m:r>
                            <a:rPr lang="en-US" altLang="zh-CN">
                              <a:solidFill>
                                <a:schemeClr val="accent6"/>
                              </a:solidFill>
                            </a:rPr>
                            <m:t>𝑢</m:t>
                          </m:r>
                        </m:e>
                      </m:acc>
                      <m:r>
                        <a:rPr lang="en-US" altLang="zh-CN" smtClean="0">
                          <a:solidFill>
                            <a:schemeClr val="accent2"/>
                          </a:solidFill>
                        </a:rPr>
                        <m:t>−</m:t>
                      </m:r>
                      <m:f>
                        <m:fPr>
                          <m:ctrlPr>
                            <a:rPr lang="en-US" altLang="zh-CN">
                              <a:solidFill>
                                <a:schemeClr val="accent2"/>
                              </a:solidFill>
                            </a:rPr>
                          </m:ctrlPr>
                        </m:fPr>
                        <m:num>
                          <m:r>
                            <a:rPr lang="en-US" altLang="zh-CN">
                              <a:solidFill>
                                <a:schemeClr val="accent2"/>
                              </a:solidFill>
                            </a:rPr>
                            <m:t>1</m:t>
                          </m:r>
                        </m:num>
                        <m:den>
                          <m:r>
                            <a:rPr lang="zh-CN" altLang="en-US">
                              <a:solidFill>
                                <a:schemeClr val="accent2"/>
                              </a:solidFill>
                            </a:rPr>
                            <m:t>𝜌</m:t>
                          </m:r>
                        </m:den>
                      </m:f>
                      <m:r>
                        <m:rPr>
                          <m:sty m:val="p"/>
                        </m:rPr>
                        <a:rPr lang="en-US" altLang="zh-CN">
                          <a:solidFill>
                            <a:schemeClr val="accent2"/>
                          </a:solidFill>
                        </a:rPr>
                        <m:t>∇</m:t>
                      </m:r>
                      <m:r>
                        <a:rPr lang="en-US" altLang="zh-CN">
                          <a:solidFill>
                            <a:schemeClr val="accent2"/>
                          </a:solidFill>
                        </a:rPr>
                        <m:t>𝑝</m:t>
                      </m:r>
                      <m:r>
                        <a:rPr lang="en-US" altLang="zh-CN">
                          <a:solidFill>
                            <a:schemeClr val="accent2"/>
                          </a:solidFill>
                        </a:rPr>
                        <m:t> +</m:t>
                      </m:r>
                      <m:r>
                        <a:rPr lang="en-US" altLang="zh-CN" smtClean="0">
                          <a:solidFill>
                            <a:schemeClr val="accent1"/>
                          </a:solidFill>
                        </a:rPr>
                        <m:t>𝑣</m:t>
                      </m:r>
                      <m:sSup>
                        <m:sSupPr>
                          <m:ctrlPr>
                            <a:rPr lang="en-US" altLang="zh-CN">
                              <a:solidFill>
                                <a:schemeClr val="accent1"/>
                              </a:solidFill>
                            </a:rPr>
                          </m:ctrlPr>
                        </m:sSupPr>
                        <m:e>
                          <m:r>
                            <m:rPr>
                              <m:sty m:val="p"/>
                            </m:rPr>
                            <a:rPr lang="en-US" altLang="zh-CN">
                              <a:solidFill>
                                <a:schemeClr val="accent1"/>
                              </a:solidFill>
                            </a:rPr>
                            <m:t>∇</m:t>
                          </m:r>
                        </m:e>
                        <m:sup>
                          <m:r>
                            <a:rPr lang="en-US" altLang="zh-CN">
                              <a:solidFill>
                                <a:schemeClr val="accent1"/>
                              </a:solidFill>
                            </a:rPr>
                            <m:t>2</m:t>
                          </m:r>
                        </m:sup>
                      </m:sSup>
                      <m:acc>
                        <m:accPr>
                          <m:chr m:val="⃗"/>
                          <m:ctrlPr>
                            <a:rPr lang="zh-CN" altLang="en-US">
                              <a:solidFill>
                                <a:schemeClr val="accent1"/>
                              </a:solidFill>
                            </a:rPr>
                          </m:ctrlPr>
                        </m:accPr>
                        <m:e>
                          <m:r>
                            <a:rPr lang="en-US" altLang="zh-CN">
                              <a:solidFill>
                                <a:schemeClr val="accent1"/>
                              </a:solidFill>
                            </a:rPr>
                            <m:t>𝑢</m:t>
                          </m:r>
                        </m:e>
                      </m:acc>
                      <m:r>
                        <a:rPr lang="en-US" altLang="zh-CN">
                          <a:solidFill>
                            <a:schemeClr val="dk1"/>
                          </a:solidFill>
                        </a:rPr>
                        <m:t>+</m:t>
                      </m:r>
                      <m:acc>
                        <m:accPr>
                          <m:chr m:val="⃗"/>
                          <m:ctrlPr>
                            <a:rPr lang="en-US" altLang="zh-CN" smtClean="0">
                              <a:solidFill>
                                <a:srgbClr val="7030A0"/>
                              </a:solidFill>
                            </a:rPr>
                          </m:ctrlPr>
                        </m:accPr>
                        <m:e>
                          <m:r>
                            <a:rPr lang="en-US" altLang="zh-CN">
                              <a:solidFill>
                                <a:srgbClr val="7030A0"/>
                              </a:solidFill>
                            </a:rPr>
                            <m:t>𝑔</m:t>
                          </m:r>
                        </m:e>
                      </m:acc>
                    </m:oMath>
                  </m:oMathPara>
                </a14:m>
                <a:endParaRPr lang="zh-CN" altLang="en-US" dirty="0">
                  <a:solidFill>
                    <a:schemeClr val="dk1"/>
                  </a:solidFill>
                </a:endParaRPr>
              </a:p>
            </p:txBody>
          </p:sp>
        </mc:Choice>
        <mc:Fallback>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200" y="1825625"/>
                <a:ext cx="5338177" cy="1054059"/>
              </a:xfr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smtClean="0">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200" y="1825625"/>
                <a:ext cx="5338177" cy="1054059"/>
              </a:xfrm>
              <a:blipFill>
                <a:blip r:embed="rId4"/>
                <a:stretch>
                  <a:fillRect l="-1140" b="-6857"/>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a:latin typeface="微软雅黑 Light" panose="020B0502040204020203" pitchFamily="34" charset="-122"/>
                            <a:ea typeface="微软雅黑 Light" panose="020B0502040204020203" pitchFamily="34" charset="-122"/>
                          </a:rPr>
                        </m:ctrlPr>
                      </m:sSubPr>
                      <m:e>
                        <m:acc>
                          <m:accPr>
                            <m:chr m:val="⃗"/>
                            <m:ctrlPr>
                              <a:rPr lang="en-US" altLang="zh-CN" sz="2400">
                                <a:latin typeface="微软雅黑 Light" panose="020B0502040204020203" pitchFamily="34" charset="-122"/>
                                <a:ea typeface="微软雅黑 Light" panose="020B0502040204020203" pitchFamily="34" charset="-122"/>
                              </a:rPr>
                            </m:ctrlPr>
                          </m:accPr>
                          <m:e>
                            <m:r>
                              <a:rPr lang="en-US" altLang="zh-CN" sz="2400">
                                <a:latin typeface="微软雅黑 Light" panose="020B0502040204020203" pitchFamily="34" charset="-122"/>
                                <a:ea typeface="微软雅黑 Light" panose="020B0502040204020203" pitchFamily="34" charset="-122"/>
                              </a:rPr>
                              <m:t>𝑢</m:t>
                            </m:r>
                          </m:e>
                        </m:acc>
                      </m:e>
                      <m:sub>
                        <m:r>
                          <a:rPr lang="en-US" altLang="zh-CN" sz="2400">
                            <a:latin typeface="微软雅黑 Light" panose="020B0502040204020203" pitchFamily="34" charset="-122"/>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微软雅黑 Light" panose="020B0502040204020203" pitchFamily="34" charset="-122"/>
                        <a:ea typeface="微软雅黑 Light" panose="020B0502040204020203" pitchFamily="34" charset="-122"/>
                      </a:rPr>
                      <m:t>𝑛</m:t>
                    </m:r>
                    <m:r>
                      <a:rPr lang="en-US" altLang="zh-CN" sz="2400">
                        <a:latin typeface="微软雅黑 Light" panose="020B0502040204020203" pitchFamily="34" charset="-122"/>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微软雅黑 Light" panose="020B0502040204020203" pitchFamily="34" charset="-122"/>
                        <a:ea typeface="微软雅黑 Light" panose="020B0502040204020203" pitchFamily="34" charset="-122"/>
                      </a:rPr>
                      <m:t>∆</m:t>
                    </m:r>
                    <m:r>
                      <a:rPr lang="en-US" altLang="zh-CN" sz="2000">
                        <a:latin typeface="微软雅黑 Light" panose="020B0502040204020203" pitchFamily="34" charset="-122"/>
                        <a:ea typeface="微软雅黑 Light" panose="020B0502040204020203" pitchFamily="34" charset="-122"/>
                      </a:rPr>
                      <m:t>𝑡</m:t>
                    </m:r>
                    <m:r>
                      <a:rPr lang="en-US" altLang="zh-CN" sz="2000">
                        <a:latin typeface="微软雅黑 Light" panose="020B0502040204020203" pitchFamily="34" charset="-122"/>
                        <a:ea typeface="微软雅黑 Light" panose="020B0502040204020203" pitchFamily="34" charset="-122"/>
                      </a:rPr>
                      <m:t>=</m:t>
                    </m:r>
                    <m:sSub>
                      <m:sSubPr>
                        <m:ctrlPr>
                          <a:rPr lang="en-US" altLang="zh-CN" sz="2000">
                            <a:latin typeface="微软雅黑 Light" panose="020B0502040204020203" pitchFamily="34" charset="-122"/>
                            <a:ea typeface="微软雅黑 Light" panose="020B0502040204020203" pitchFamily="34" charset="-122"/>
                          </a:rPr>
                        </m:ctrlPr>
                      </m:sSubPr>
                      <m:e>
                        <m:r>
                          <a:rPr lang="en-US" altLang="zh-CN" sz="2000">
                            <a:latin typeface="微软雅黑 Light" panose="020B0502040204020203" pitchFamily="34" charset="-122"/>
                            <a:ea typeface="微软雅黑 Light" panose="020B0502040204020203" pitchFamily="34" charset="-122"/>
                          </a:rPr>
                          <m:t>𝑡</m:t>
                        </m:r>
                      </m:e>
                      <m:sub>
                        <m:r>
                          <a:rPr lang="en-US" altLang="zh-CN" sz="2000">
                            <a:latin typeface="微软雅黑 Light" panose="020B0502040204020203" pitchFamily="34" charset="-122"/>
                            <a:ea typeface="微软雅黑 Light" panose="020B0502040204020203" pitchFamily="34" charset="-122"/>
                          </a:rPr>
                          <m:t>𝑛</m:t>
                        </m:r>
                        <m:r>
                          <a:rPr lang="en-US" altLang="zh-CN" sz="2000">
                            <a:latin typeface="微软雅黑 Light" panose="020B0502040204020203" pitchFamily="34" charset="-122"/>
                            <a:ea typeface="微软雅黑 Light" panose="020B0502040204020203" pitchFamily="34" charset="-122"/>
                          </a:rPr>
                          <m:t>+1</m:t>
                        </m:r>
                      </m:sub>
                    </m:sSub>
                    <m:r>
                      <a:rPr lang="en-US" altLang="zh-CN" sz="2000">
                        <a:latin typeface="微软雅黑 Light" panose="020B0502040204020203" pitchFamily="34" charset="-122"/>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a:latin typeface="微软雅黑 Light" panose="020B0502040204020203" pitchFamily="34" charset="-122"/>
                            <a:ea typeface="微软雅黑 Light" panose="020B0502040204020203" pitchFamily="34" charset="-122"/>
                          </a:rPr>
                        </m:ctrlPr>
                      </m:sSubPr>
                      <m:e>
                        <m:r>
                          <a:rPr lang="en-US" altLang="zh-CN" sz="2000">
                            <a:latin typeface="微软雅黑 Light" panose="020B0502040204020203" pitchFamily="34" charset="-122"/>
                            <a:ea typeface="微软雅黑 Light" panose="020B0502040204020203" pitchFamily="34" charset="-122"/>
                          </a:rPr>
                          <m:t>𝑡</m:t>
                        </m:r>
                      </m:e>
                      <m:sub>
                        <m:r>
                          <a:rPr lang="en-US" altLang="zh-CN" sz="2000">
                            <a:latin typeface="微软雅黑 Light" panose="020B0502040204020203" pitchFamily="34" charset="-122"/>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smtClean="0">
                            <a:solidFill>
                              <a:schemeClr val="accent6"/>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chemeClr val="accent6"/>
                                </a:solidFill>
                                <a:latin typeface="微软雅黑 Light" panose="020B0502040204020203" pitchFamily="34" charset="-122"/>
                                <a:ea typeface="微软雅黑 Light" panose="020B0502040204020203" pitchFamily="34" charset="-122"/>
                              </a:rPr>
                            </m:ctrlPr>
                          </m:accPr>
                          <m:e>
                            <m:r>
                              <a:rPr lang="en-US" altLang="zh-CN" sz="2000">
                                <a:solidFill>
                                  <a:schemeClr val="accent6"/>
                                </a:solidFill>
                                <a:latin typeface="微软雅黑 Light" panose="020B0502040204020203" pitchFamily="34" charset="-122"/>
                                <a:ea typeface="微软雅黑 Light" panose="020B0502040204020203" pitchFamily="34" charset="-122"/>
                              </a:rPr>
                              <m:t>𝑢</m:t>
                            </m:r>
                          </m:e>
                        </m:acc>
                      </m:e>
                      <m:sub>
                        <m:r>
                          <a:rPr lang="en-US" altLang="zh-CN" sz="2000">
                            <a:solidFill>
                              <a:schemeClr val="accent6"/>
                            </a:solidFill>
                            <a:latin typeface="微软雅黑 Light" panose="020B0502040204020203" pitchFamily="34" charset="-122"/>
                            <a:ea typeface="微软雅黑 Light" panose="020B0502040204020203" pitchFamily="34" charset="-122"/>
                          </a:rPr>
                          <m:t>𝐴</m:t>
                        </m:r>
                      </m:sub>
                    </m:sSub>
                    <m:r>
                      <a:rPr lang="en-US" altLang="zh-CN" sz="2000">
                        <a:solidFill>
                          <a:schemeClr val="accent6"/>
                        </a:solidFill>
                        <a:latin typeface="微软雅黑 Light" panose="020B0502040204020203" pitchFamily="34" charset="-122"/>
                        <a:ea typeface="微软雅黑 Light" panose="020B0502040204020203" pitchFamily="34" charset="-122"/>
                      </a:rPr>
                      <m:t>=</m:t>
                    </m:r>
                    <m:r>
                      <a:rPr lang="en-US" altLang="zh-CN" sz="2000">
                        <a:solidFill>
                          <a:schemeClr val="accent6"/>
                        </a:solidFill>
                        <a:latin typeface="微软雅黑 Light" panose="020B0502040204020203" pitchFamily="34" charset="-122"/>
                        <a:ea typeface="微软雅黑 Light" panose="020B0502040204020203" pitchFamily="34" charset="-122"/>
                      </a:rPr>
                      <m:t>𝑎𝑑𝑣𝑒𝑐𝑡</m:t>
                    </m:r>
                    <m:r>
                      <a:rPr lang="en-US" altLang="zh-CN" sz="2000">
                        <a:solidFill>
                          <a:schemeClr val="accent6"/>
                        </a:solidFill>
                        <a:latin typeface="微软雅黑 Light" panose="020B0502040204020203" pitchFamily="34" charset="-122"/>
                        <a:ea typeface="微软雅黑 Light" panose="020B0502040204020203" pitchFamily="34" charset="-122"/>
                      </a:rPr>
                      <m:t>(</m:t>
                    </m:r>
                    <m:sSub>
                      <m:sSubPr>
                        <m:ctrlPr>
                          <a:rPr lang="en-US" altLang="zh-CN" sz="2000">
                            <a:solidFill>
                              <a:schemeClr val="accent6"/>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chemeClr val="accent6"/>
                                </a:solidFill>
                                <a:latin typeface="微软雅黑 Light" panose="020B0502040204020203" pitchFamily="34" charset="-122"/>
                                <a:ea typeface="微软雅黑 Light" panose="020B0502040204020203" pitchFamily="34" charset="-122"/>
                              </a:rPr>
                            </m:ctrlPr>
                          </m:accPr>
                          <m:e>
                            <m:r>
                              <a:rPr lang="en-US" altLang="zh-CN" sz="2000">
                                <a:solidFill>
                                  <a:schemeClr val="accent6"/>
                                </a:solidFill>
                                <a:latin typeface="微软雅黑 Light" panose="020B0502040204020203" pitchFamily="34" charset="-122"/>
                                <a:ea typeface="微软雅黑 Light" panose="020B0502040204020203" pitchFamily="34" charset="-122"/>
                              </a:rPr>
                              <m:t>𝑢</m:t>
                            </m:r>
                          </m:e>
                        </m:acc>
                      </m:e>
                      <m:sub>
                        <m:r>
                          <a:rPr lang="en-US" altLang="zh-CN" sz="2000">
                            <a:solidFill>
                              <a:schemeClr val="accent6"/>
                            </a:solidFill>
                            <a:latin typeface="微软雅黑 Light" panose="020B0502040204020203" pitchFamily="34" charset="-122"/>
                            <a:ea typeface="微软雅黑 Light" panose="020B0502040204020203" pitchFamily="34" charset="-122"/>
                          </a:rPr>
                          <m:t>𝑛</m:t>
                        </m:r>
                      </m:sub>
                    </m:sSub>
                    <m:r>
                      <a:rPr lang="en-US" altLang="zh-CN" sz="2000">
                        <a:solidFill>
                          <a:schemeClr val="accent6"/>
                        </a:solidFill>
                        <a:latin typeface="微软雅黑 Light" panose="020B0502040204020203" pitchFamily="34" charset="-122"/>
                        <a:ea typeface="微软雅黑 Light" panose="020B0502040204020203" pitchFamily="34" charset="-122"/>
                      </a:rPr>
                      <m:t>,</m:t>
                    </m:r>
                    <m:r>
                      <a:rPr lang="zh-CN" altLang="en-US" sz="2000">
                        <a:solidFill>
                          <a:schemeClr val="accent6"/>
                        </a:solidFill>
                        <a:latin typeface="微软雅黑 Light" panose="020B0502040204020203" pitchFamily="34" charset="-122"/>
                        <a:ea typeface="微软雅黑 Light" panose="020B0502040204020203" pitchFamily="34" charset="-122"/>
                      </a:rPr>
                      <m:t>∆</m:t>
                    </m:r>
                    <m:r>
                      <a:rPr lang="en-US" altLang="zh-CN" sz="2000">
                        <a:solidFill>
                          <a:schemeClr val="accent6"/>
                        </a:solidFill>
                        <a:latin typeface="微软雅黑 Light" panose="020B0502040204020203" pitchFamily="34" charset="-122"/>
                        <a:ea typeface="微软雅黑 Light" panose="020B0502040204020203" pitchFamily="34" charset="-122"/>
                      </a:rPr>
                      <m:t>𝑡</m:t>
                    </m:r>
                    <m:r>
                      <a:rPr lang="en-US" altLang="zh-CN" sz="2000">
                        <a:solidFill>
                          <a:schemeClr val="accent6"/>
                        </a:solidFill>
                        <a:latin typeface="微软雅黑 Light" panose="020B0502040204020203" pitchFamily="34" charset="-122"/>
                        <a:ea typeface="微软雅黑 Light" panose="020B0502040204020203" pitchFamily="34" charset="-122"/>
                      </a:rPr>
                      <m:t>,</m:t>
                    </m:r>
                    <m:acc>
                      <m:accPr>
                        <m:chr m:val="⃗"/>
                        <m:ctrlPr>
                          <a:rPr lang="en-US" altLang="zh-CN" sz="2000">
                            <a:solidFill>
                              <a:schemeClr val="accent6"/>
                            </a:solidFill>
                            <a:latin typeface="微软雅黑 Light" panose="020B0502040204020203" pitchFamily="34" charset="-122"/>
                            <a:ea typeface="微软雅黑 Light" panose="020B0502040204020203" pitchFamily="34" charset="-122"/>
                          </a:rPr>
                        </m:ctrlPr>
                      </m:accPr>
                      <m:e>
                        <m:r>
                          <a:rPr lang="en-US" altLang="zh-CN" sz="2000">
                            <a:solidFill>
                              <a:schemeClr val="accent6"/>
                            </a:solidFill>
                            <a:latin typeface="微软雅黑 Light" panose="020B0502040204020203" pitchFamily="34" charset="-122"/>
                            <a:ea typeface="微软雅黑 Light" panose="020B0502040204020203" pitchFamily="34" charset="-122"/>
                          </a:rPr>
                          <m:t>𝑞</m:t>
                        </m:r>
                      </m:e>
                    </m:acc>
                    <m:r>
                      <a:rPr lang="en-US" altLang="zh-CN" sz="2000">
                        <a:solidFill>
                          <a:schemeClr val="accent6"/>
                        </a:solidFill>
                        <a:latin typeface="微软雅黑 Light" panose="020B0502040204020203" pitchFamily="34" charset="-122"/>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smtClean="0">
                            <a:solidFill>
                              <a:srgbClr val="7030A0"/>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rgbClr val="7030A0"/>
                                </a:solidFill>
                                <a:latin typeface="微软雅黑 Light" panose="020B0502040204020203" pitchFamily="34" charset="-122"/>
                                <a:ea typeface="微软雅黑 Light" panose="020B0502040204020203" pitchFamily="34" charset="-122"/>
                              </a:rPr>
                            </m:ctrlPr>
                          </m:accPr>
                          <m:e>
                            <m:r>
                              <a:rPr lang="en-US" altLang="zh-CN" sz="2000">
                                <a:solidFill>
                                  <a:srgbClr val="7030A0"/>
                                </a:solidFill>
                                <a:latin typeface="微软雅黑 Light" panose="020B0502040204020203" pitchFamily="34" charset="-122"/>
                                <a:ea typeface="微软雅黑 Light" panose="020B0502040204020203" pitchFamily="34" charset="-122"/>
                              </a:rPr>
                              <m:t>𝑢</m:t>
                            </m:r>
                          </m:e>
                        </m:acc>
                      </m:e>
                      <m:sub>
                        <m:r>
                          <a:rPr lang="en-US" altLang="zh-CN" sz="2000">
                            <a:solidFill>
                              <a:srgbClr val="7030A0"/>
                            </a:solidFill>
                            <a:latin typeface="微软雅黑 Light" panose="020B0502040204020203" pitchFamily="34" charset="-122"/>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a:solidFill>
                              <a:srgbClr val="7030A0"/>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rgbClr val="7030A0"/>
                                </a:solidFill>
                                <a:latin typeface="微软雅黑 Light" panose="020B0502040204020203" pitchFamily="34" charset="-122"/>
                                <a:ea typeface="微软雅黑 Light" panose="020B0502040204020203" pitchFamily="34" charset="-122"/>
                              </a:rPr>
                            </m:ctrlPr>
                          </m:accPr>
                          <m:e>
                            <m:r>
                              <a:rPr lang="en-US" altLang="zh-CN" sz="2000">
                                <a:solidFill>
                                  <a:srgbClr val="7030A0"/>
                                </a:solidFill>
                                <a:latin typeface="微软雅黑 Light" panose="020B0502040204020203" pitchFamily="34" charset="-122"/>
                                <a:ea typeface="微软雅黑 Light" panose="020B0502040204020203" pitchFamily="34" charset="-122"/>
                              </a:rPr>
                              <m:t>𝑢</m:t>
                            </m:r>
                          </m:e>
                        </m:acc>
                      </m:e>
                      <m:sub>
                        <m:r>
                          <a:rPr lang="en-US" altLang="zh-CN" sz="2000">
                            <a:solidFill>
                              <a:srgbClr val="7030A0"/>
                            </a:solidFill>
                            <a:latin typeface="微软雅黑 Light" panose="020B0502040204020203" pitchFamily="34" charset="-122"/>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微软雅黑 Light" panose="020B0502040204020203" pitchFamily="34" charset="-122"/>
                        <a:ea typeface="微软雅黑 Light" panose="020B0502040204020203" pitchFamily="34" charset="-122"/>
                      </a:rPr>
                      <m:t>∆</m:t>
                    </m:r>
                    <m:r>
                      <a:rPr lang="en-US" altLang="zh-CN" sz="2000">
                        <a:solidFill>
                          <a:srgbClr val="7030A0"/>
                        </a:solidFill>
                        <a:latin typeface="微软雅黑 Light" panose="020B0502040204020203" pitchFamily="34" charset="-122"/>
                        <a:ea typeface="微软雅黑 Light" panose="020B0502040204020203" pitchFamily="34" charset="-122"/>
                      </a:rPr>
                      <m:t>𝑡</m:t>
                    </m:r>
                    <m:acc>
                      <m:accPr>
                        <m:chr m:val="⃗"/>
                        <m:ctrlPr>
                          <a:rPr lang="en-US" altLang="zh-CN" sz="2000">
                            <a:solidFill>
                              <a:srgbClr val="7030A0"/>
                            </a:solidFill>
                            <a:latin typeface="微软雅黑 Light" panose="020B0502040204020203" pitchFamily="34" charset="-122"/>
                            <a:ea typeface="微软雅黑 Light" panose="020B0502040204020203" pitchFamily="34" charset="-122"/>
                          </a:rPr>
                        </m:ctrlPr>
                      </m:accPr>
                      <m:e>
                        <m:r>
                          <a:rPr lang="en-US" altLang="zh-CN" sz="2000">
                            <a:solidFill>
                              <a:srgbClr val="7030A0"/>
                            </a:solidFill>
                            <a:latin typeface="微软雅黑 Light" panose="020B0502040204020203" pitchFamily="34" charset="-122"/>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smtClean="0">
                            <a:solidFill>
                              <a:schemeClr val="accent2"/>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chemeClr val="accent2"/>
                                </a:solidFill>
                                <a:latin typeface="微软雅黑 Light" panose="020B0502040204020203" pitchFamily="34" charset="-122"/>
                                <a:ea typeface="微软雅黑 Light" panose="020B0502040204020203" pitchFamily="34" charset="-122"/>
                              </a:rPr>
                            </m:ctrlPr>
                          </m:accPr>
                          <m:e>
                            <m:r>
                              <a:rPr lang="en-US" altLang="zh-CN" sz="2000">
                                <a:solidFill>
                                  <a:schemeClr val="accent2"/>
                                </a:solidFill>
                                <a:latin typeface="微软雅黑 Light" panose="020B0502040204020203" pitchFamily="34" charset="-122"/>
                                <a:ea typeface="微软雅黑 Light" panose="020B0502040204020203" pitchFamily="34" charset="-122"/>
                              </a:rPr>
                              <m:t>𝑢</m:t>
                            </m:r>
                          </m:e>
                        </m:acc>
                      </m:e>
                      <m:sub>
                        <m:r>
                          <a:rPr lang="en-US" altLang="zh-CN" sz="2000">
                            <a:solidFill>
                              <a:schemeClr val="accent2"/>
                            </a:solidFill>
                            <a:latin typeface="微软雅黑 Light" panose="020B0502040204020203" pitchFamily="34" charset="-122"/>
                            <a:ea typeface="微软雅黑 Light" panose="020B0502040204020203" pitchFamily="34" charset="-122"/>
                          </a:rPr>
                          <m:t>𝑛</m:t>
                        </m:r>
                        <m:r>
                          <a:rPr lang="en-US" altLang="zh-CN" sz="2000">
                            <a:solidFill>
                              <a:schemeClr val="accent2"/>
                            </a:solidFill>
                            <a:latin typeface="微软雅黑 Light" panose="020B0502040204020203" pitchFamily="34" charset="-122"/>
                            <a:ea typeface="微软雅黑 Light" panose="020B0502040204020203" pitchFamily="34" charset="-122"/>
                          </a:rPr>
                          <m:t>+1</m:t>
                        </m:r>
                      </m:sub>
                    </m:sSub>
                    <m:r>
                      <a:rPr lang="en-US" altLang="zh-CN" sz="2000">
                        <a:solidFill>
                          <a:schemeClr val="accent2"/>
                        </a:solidFill>
                        <a:latin typeface="微软雅黑 Light" panose="020B0502040204020203" pitchFamily="34" charset="-122"/>
                        <a:ea typeface="微软雅黑 Light" panose="020B0502040204020203" pitchFamily="34" charset="-122"/>
                      </a:rPr>
                      <m:t>=</m:t>
                    </m:r>
                    <m:r>
                      <a:rPr lang="en-US" altLang="zh-CN" sz="2000">
                        <a:solidFill>
                          <a:schemeClr val="accent2"/>
                        </a:solidFill>
                        <a:latin typeface="微软雅黑 Light" panose="020B0502040204020203" pitchFamily="34" charset="-122"/>
                        <a:ea typeface="微软雅黑 Light" panose="020B0502040204020203" pitchFamily="34" charset="-122"/>
                      </a:rPr>
                      <m:t>𝑝𝑟𝑜𝑗𝑒𝑐𝑡</m:t>
                    </m:r>
                    <m:r>
                      <a:rPr lang="en-US" altLang="zh-CN" sz="2000">
                        <a:solidFill>
                          <a:schemeClr val="accent2"/>
                        </a:solidFill>
                        <a:latin typeface="微软雅黑 Light" panose="020B0502040204020203" pitchFamily="34" charset="-122"/>
                        <a:ea typeface="微软雅黑 Light" panose="020B0502040204020203" pitchFamily="34" charset="-122"/>
                      </a:rPr>
                      <m:t>(∆</m:t>
                    </m:r>
                    <m:r>
                      <a:rPr lang="en-US" altLang="zh-CN" sz="2000">
                        <a:solidFill>
                          <a:schemeClr val="accent2"/>
                        </a:solidFill>
                        <a:latin typeface="微软雅黑 Light" panose="020B0502040204020203" pitchFamily="34" charset="-122"/>
                        <a:ea typeface="微软雅黑 Light" panose="020B0502040204020203" pitchFamily="34" charset="-122"/>
                      </a:rPr>
                      <m:t>𝑡</m:t>
                    </m:r>
                    <m:r>
                      <a:rPr lang="en-US" altLang="zh-CN" sz="2000">
                        <a:solidFill>
                          <a:schemeClr val="accent2"/>
                        </a:solidFill>
                        <a:latin typeface="微软雅黑 Light" panose="020B0502040204020203" pitchFamily="34" charset="-122"/>
                        <a:ea typeface="微软雅黑 Light" panose="020B0502040204020203" pitchFamily="34" charset="-122"/>
                      </a:rPr>
                      <m:t>,</m:t>
                    </m:r>
                    <m:sSub>
                      <m:sSubPr>
                        <m:ctrlPr>
                          <a:rPr lang="en-US" altLang="zh-CN" sz="2000">
                            <a:solidFill>
                              <a:schemeClr val="accent2"/>
                            </a:solidFill>
                            <a:latin typeface="微软雅黑 Light" panose="020B0502040204020203" pitchFamily="34" charset="-122"/>
                            <a:ea typeface="微软雅黑 Light" panose="020B0502040204020203" pitchFamily="34" charset="-122"/>
                          </a:rPr>
                        </m:ctrlPr>
                      </m:sSubPr>
                      <m:e>
                        <m:acc>
                          <m:accPr>
                            <m:chr m:val="⃗"/>
                            <m:ctrlPr>
                              <a:rPr lang="en-US" altLang="zh-CN" sz="2000">
                                <a:solidFill>
                                  <a:schemeClr val="accent2"/>
                                </a:solidFill>
                                <a:latin typeface="微软雅黑 Light" panose="020B0502040204020203" pitchFamily="34" charset="-122"/>
                                <a:ea typeface="微软雅黑 Light" panose="020B0502040204020203" pitchFamily="34" charset="-122"/>
                              </a:rPr>
                            </m:ctrlPr>
                          </m:accPr>
                          <m:e>
                            <m:r>
                              <a:rPr lang="en-US" altLang="zh-CN" sz="2000">
                                <a:solidFill>
                                  <a:schemeClr val="accent2"/>
                                </a:solidFill>
                                <a:latin typeface="微软雅黑 Light" panose="020B0502040204020203" pitchFamily="34" charset="-122"/>
                                <a:ea typeface="微软雅黑 Light" panose="020B0502040204020203" pitchFamily="34" charset="-122"/>
                              </a:rPr>
                              <m:t>𝑢</m:t>
                            </m:r>
                          </m:e>
                        </m:acc>
                      </m:e>
                      <m:sub>
                        <m:r>
                          <a:rPr lang="en-US" altLang="zh-CN" sz="2000">
                            <a:solidFill>
                              <a:schemeClr val="accent2"/>
                            </a:solidFill>
                            <a:latin typeface="微软雅黑 Light" panose="020B0502040204020203" pitchFamily="34" charset="-122"/>
                            <a:ea typeface="微软雅黑 Light" panose="020B0502040204020203" pitchFamily="34" charset="-122"/>
                          </a:rPr>
                          <m:t>𝐵</m:t>
                        </m:r>
                      </m:sub>
                    </m:sSub>
                    <m:r>
                      <a:rPr lang="en-US" altLang="zh-CN" sz="2000">
                        <a:solidFill>
                          <a:schemeClr val="accent2"/>
                        </a:solidFill>
                        <a:latin typeface="微软雅黑 Light" panose="020B0502040204020203" pitchFamily="34" charset="-122"/>
                        <a:ea typeface="微软雅黑 Light" panose="020B0502040204020203" pitchFamily="34" charset="-122"/>
                      </a:rPr>
                      <m:t>)</m:t>
                    </m:r>
                  </m:oMath>
                </a14:m>
                <a:endParaRPr lang="en-US" altLang="zh-CN" dirty="0"/>
              </a:p>
            </p:txBody>
          </p:sp>
        </mc:Choice>
        <mc:Fallback>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5175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925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smtClean="0"/>
                          </m:ctrlPr>
                        </m:fPr>
                        <m:num>
                          <m:r>
                            <a:rPr lang="en-US" altLang="zh-CN" sz="2000" smtClean="0"/>
                            <m:t>∆</m:t>
                          </m:r>
                          <m:r>
                            <a:rPr lang="en-US" altLang="zh-CN" sz="2000" smtClean="0"/>
                            <m:t>𝑡</m:t>
                          </m:r>
                        </m:num>
                        <m:den>
                          <m:r>
                            <a:rPr lang="zh-CN" altLang="en-US" sz="2000"/>
                            <m:t>𝜌</m:t>
                          </m:r>
                        </m:den>
                      </m:f>
                      <m:r>
                        <a:rPr lang="en-US" altLang="zh-CN" sz="2000" smtClean="0"/>
                        <m:t>(</m:t>
                      </m:r>
                      <m:f>
                        <m:fPr>
                          <m:ctrlPr>
                            <a:rPr lang="en-US" altLang="zh-CN" sz="2000" smtClean="0"/>
                          </m:ctrlPr>
                        </m:fPr>
                        <m:num>
                          <m:r>
                            <a:rPr lang="en-US" altLang="zh-CN" sz="2000" smtClean="0"/>
                            <m:t>4</m:t>
                          </m:r>
                          <m:sSub>
                            <m:sSubPr>
                              <m:ctrlPr>
                                <a:rPr lang="en-US" altLang="zh-CN" sz="2000" smtClean="0"/>
                              </m:ctrlPr>
                            </m:sSubPr>
                            <m:e>
                              <m:r>
                                <a:rPr lang="en-US" altLang="zh-CN" sz="2000" smtClean="0"/>
                                <m:t>𝑝</m:t>
                              </m:r>
                            </m:e>
                            <m:sub>
                              <m:r>
                                <a:rPr lang="en-US" altLang="zh-CN" sz="2000" smtClean="0"/>
                                <m:t>𝑖</m:t>
                              </m:r>
                              <m:r>
                                <a:rPr lang="en-US" altLang="zh-CN" sz="2000" smtClean="0"/>
                                <m:t>,</m:t>
                              </m:r>
                              <m:r>
                                <a:rPr lang="en-US" altLang="zh-CN" sz="2000" smtClean="0"/>
                                <m:t>𝑗</m:t>
                              </m:r>
                            </m:sub>
                          </m:sSub>
                          <m:r>
                            <a:rPr lang="en-US" altLang="zh-CN" sz="2000" smtClean="0"/>
                            <m:t>−</m:t>
                          </m:r>
                          <m:sSub>
                            <m:sSubPr>
                              <m:ctrlPr>
                                <a:rPr lang="en-US" altLang="zh-CN" sz="2000" smtClean="0"/>
                              </m:ctrlPr>
                            </m:sSubPr>
                            <m:e>
                              <m:r>
                                <a:rPr lang="en-US" altLang="zh-CN" sz="2000" smtClean="0"/>
                                <m:t>𝑝</m:t>
                              </m:r>
                            </m:e>
                            <m:sub>
                              <m:r>
                                <a:rPr lang="en-US" altLang="zh-CN" sz="2000" smtClean="0"/>
                                <m:t>𝑖</m:t>
                              </m:r>
                              <m:r>
                                <a:rPr lang="en-US" altLang="zh-CN" sz="2000" smtClean="0"/>
                                <m:t>+1,</m:t>
                              </m:r>
                              <m:r>
                                <a:rPr lang="en-US" altLang="zh-CN" sz="2000" smtClean="0"/>
                                <m:t>𝑗</m:t>
                              </m:r>
                            </m:sub>
                          </m:sSub>
                          <m:r>
                            <a:rPr lang="en-US" altLang="zh-CN" sz="2000" smtClean="0"/>
                            <m:t>−</m:t>
                          </m:r>
                          <m:sSub>
                            <m:sSubPr>
                              <m:ctrlPr>
                                <a:rPr lang="en-US" altLang="zh-CN" sz="2000" smtClean="0"/>
                              </m:ctrlPr>
                            </m:sSubPr>
                            <m:e>
                              <m:r>
                                <a:rPr lang="en-US" altLang="zh-CN" sz="2000" smtClean="0"/>
                                <m:t>𝑝</m:t>
                              </m:r>
                            </m:e>
                            <m:sub>
                              <m:r>
                                <a:rPr lang="en-US" altLang="zh-CN" sz="2000" smtClean="0"/>
                                <m:t>𝑖</m:t>
                              </m:r>
                              <m:r>
                                <a:rPr lang="en-US" altLang="zh-CN" sz="2000" smtClean="0"/>
                                <m:t>,</m:t>
                              </m:r>
                              <m:r>
                                <a:rPr lang="en-US" altLang="zh-CN" sz="2000" smtClean="0"/>
                                <m:t>𝑗</m:t>
                              </m:r>
                              <m:r>
                                <a:rPr lang="en-US" altLang="zh-CN" sz="2000" smtClean="0"/>
                                <m:t>+1</m:t>
                              </m:r>
                            </m:sub>
                          </m:sSub>
                          <m:r>
                            <a:rPr lang="en-US" altLang="zh-CN" sz="2000" smtClean="0"/>
                            <m:t>−</m:t>
                          </m:r>
                          <m:sSub>
                            <m:sSubPr>
                              <m:ctrlPr>
                                <a:rPr lang="en-US" altLang="zh-CN" sz="2000" smtClean="0"/>
                              </m:ctrlPr>
                            </m:sSubPr>
                            <m:e>
                              <m:r>
                                <a:rPr lang="en-US" altLang="zh-CN" sz="2000" smtClean="0"/>
                                <m:t>𝑝</m:t>
                              </m:r>
                            </m:e>
                            <m:sub>
                              <m:r>
                                <a:rPr lang="en-US" altLang="zh-CN" sz="2000" smtClean="0"/>
                                <m:t>𝑖</m:t>
                              </m:r>
                              <m:r>
                                <a:rPr lang="en-US" altLang="zh-CN" sz="2000" smtClean="0"/>
                                <m:t>−1,</m:t>
                              </m:r>
                              <m:r>
                                <a:rPr lang="en-US" altLang="zh-CN" sz="2000" smtClean="0"/>
                                <m:t>𝑗</m:t>
                              </m:r>
                            </m:sub>
                          </m:sSub>
                          <m:r>
                            <a:rPr lang="en-US" altLang="zh-CN" sz="2000" smtClean="0"/>
                            <m:t>−</m:t>
                          </m:r>
                          <m:sSub>
                            <m:sSubPr>
                              <m:ctrlPr>
                                <a:rPr lang="en-US" altLang="zh-CN" sz="2000" smtClean="0"/>
                              </m:ctrlPr>
                            </m:sSubPr>
                            <m:e>
                              <m:r>
                                <a:rPr lang="en-US" altLang="zh-CN" sz="2000" smtClean="0"/>
                                <m:t>𝑝</m:t>
                              </m:r>
                            </m:e>
                            <m:sub>
                              <m:r>
                                <a:rPr lang="en-US" altLang="zh-CN" sz="2000" smtClean="0"/>
                                <m:t>𝑖</m:t>
                              </m:r>
                              <m:r>
                                <a:rPr lang="en-US" altLang="zh-CN" sz="2000" smtClean="0"/>
                                <m:t>,</m:t>
                              </m:r>
                              <m:r>
                                <a:rPr lang="en-US" altLang="zh-CN" sz="2000" smtClean="0"/>
                                <m:t>𝑗</m:t>
                              </m:r>
                              <m:r>
                                <a:rPr lang="en-US" altLang="zh-CN" sz="2000" smtClean="0"/>
                                <m:t>−1</m:t>
                              </m:r>
                            </m:sub>
                          </m:sSub>
                        </m:num>
                        <m:den>
                          <m:sSup>
                            <m:sSupPr>
                              <m:ctrlPr>
                                <a:rPr lang="en-US" altLang="zh-CN" sz="2000" smtClean="0"/>
                              </m:ctrlPr>
                            </m:sSupPr>
                            <m:e>
                              <m:r>
                                <a:rPr lang="en-US" altLang="zh-CN" sz="2000" smtClean="0"/>
                                <m:t>∆</m:t>
                              </m:r>
                              <m:r>
                                <a:rPr lang="en-US" altLang="zh-CN" sz="2000" smtClean="0"/>
                                <m:t>𝑥</m:t>
                              </m:r>
                            </m:e>
                            <m:sup>
                              <m:r>
                                <a:rPr lang="en-US" altLang="zh-CN" sz="2000" smtClean="0"/>
                                <m:t>2</m:t>
                              </m:r>
                            </m:sup>
                          </m:sSup>
                        </m:den>
                      </m:f>
                      <m:r>
                        <a:rPr lang="en-US" altLang="zh-CN" sz="2000" smtClean="0"/>
                        <m:t>)=−(</m:t>
                      </m:r>
                      <m:f>
                        <m:fPr>
                          <m:ctrlPr>
                            <a:rPr lang="en-US" altLang="zh-CN" sz="2000" smtClean="0"/>
                          </m:ctrlPr>
                        </m:fPr>
                        <m:num>
                          <m:sSub>
                            <m:sSubPr>
                              <m:ctrlPr>
                                <a:rPr lang="en-US" altLang="zh-CN" sz="2000" smtClean="0"/>
                              </m:ctrlPr>
                            </m:sSubPr>
                            <m:e>
                              <m:r>
                                <a:rPr lang="en-US" altLang="zh-CN" sz="2000" smtClean="0"/>
                                <m:t>𝑢</m:t>
                              </m:r>
                            </m:e>
                            <m:sub>
                              <m:r>
                                <a:rPr lang="en-US" altLang="zh-CN" sz="2000" smtClean="0"/>
                                <m:t>𝑖</m:t>
                              </m:r>
                              <m:r>
                                <a:rPr lang="en-US" altLang="zh-CN" sz="2000" smtClean="0"/>
                                <m:t>+1/2,</m:t>
                              </m:r>
                              <m:r>
                                <a:rPr lang="en-US" altLang="zh-CN" sz="2000" smtClean="0"/>
                                <m:t>𝑗</m:t>
                              </m:r>
                            </m:sub>
                          </m:sSub>
                          <m:r>
                            <a:rPr lang="en-US" altLang="zh-CN" sz="2000" smtClean="0"/>
                            <m:t>−</m:t>
                          </m:r>
                          <m:sSub>
                            <m:sSubPr>
                              <m:ctrlPr>
                                <a:rPr lang="en-US" altLang="zh-CN" sz="2000" smtClean="0"/>
                              </m:ctrlPr>
                            </m:sSubPr>
                            <m:e>
                              <m:r>
                                <a:rPr lang="en-US" altLang="zh-CN" sz="2000" smtClean="0"/>
                                <m:t>𝑢</m:t>
                              </m:r>
                            </m:e>
                            <m:sub>
                              <m:r>
                                <a:rPr lang="en-US" altLang="zh-CN" sz="2000" smtClean="0"/>
                                <m:t>𝑖</m:t>
                              </m:r>
                              <m:r>
                                <a:rPr lang="en-US" altLang="zh-CN" sz="2000" smtClean="0"/>
                                <m:t>−1/2,</m:t>
                              </m:r>
                              <m:r>
                                <a:rPr lang="en-US" altLang="zh-CN" sz="2000" smtClean="0"/>
                                <m:t>𝑗</m:t>
                              </m:r>
                            </m:sub>
                          </m:sSub>
                        </m:num>
                        <m:den>
                          <m:r>
                            <a:rPr lang="en-US" altLang="zh-CN" sz="2000" smtClean="0"/>
                            <m:t>∆</m:t>
                          </m:r>
                          <m:r>
                            <a:rPr lang="en-US" altLang="zh-CN" sz="2000" smtClean="0"/>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smtClean="0"/>
                          </m:ctrlPr>
                        </m:fPr>
                        <m:num>
                          <m:sSub>
                            <m:sSubPr>
                              <m:ctrlPr>
                                <a:rPr lang="en-US" altLang="zh-CN" sz="2000" smtClean="0"/>
                              </m:ctrlPr>
                            </m:sSubPr>
                            <m:e>
                              <m:r>
                                <a:rPr lang="en-US" altLang="zh-CN" sz="2000" smtClean="0"/>
                                <m:t>𝑣</m:t>
                              </m:r>
                            </m:e>
                            <m:sub>
                              <m:r>
                                <a:rPr lang="en-US" altLang="zh-CN" sz="2000" smtClean="0"/>
                                <m:t>𝑖</m:t>
                              </m:r>
                              <m:r>
                                <a:rPr lang="en-US" altLang="zh-CN" sz="2000" smtClean="0"/>
                                <m:t>,</m:t>
                              </m:r>
                              <m:r>
                                <a:rPr lang="en-US" altLang="zh-CN" sz="2000" smtClean="0"/>
                                <m:t>𝑗</m:t>
                              </m:r>
                              <m:r>
                                <a:rPr lang="en-US" altLang="zh-CN" sz="2000" smtClean="0"/>
                                <m:t>+1/2</m:t>
                              </m:r>
                            </m:sub>
                          </m:sSub>
                          <m:r>
                            <a:rPr lang="en-US" altLang="zh-CN" sz="2000" smtClean="0"/>
                            <m:t>−</m:t>
                          </m:r>
                          <m:sSub>
                            <m:sSubPr>
                              <m:ctrlPr>
                                <a:rPr lang="en-US" altLang="zh-CN" sz="2000" smtClean="0"/>
                              </m:ctrlPr>
                            </m:sSubPr>
                            <m:e>
                              <m:r>
                                <a:rPr lang="en-US" altLang="zh-CN" sz="2000" smtClean="0"/>
                                <m:t>𝑣</m:t>
                              </m:r>
                            </m:e>
                            <m:sub>
                              <m:r>
                                <a:rPr lang="en-US" altLang="zh-CN" sz="2000" smtClean="0"/>
                                <m:t>𝑖</m:t>
                              </m:r>
                              <m:r>
                                <a:rPr lang="en-US" altLang="zh-CN" sz="2000" smtClean="0"/>
                                <m:t>,</m:t>
                              </m:r>
                              <m:r>
                                <a:rPr lang="en-US" altLang="zh-CN" sz="2000" smtClean="0"/>
                                <m:t>𝑗</m:t>
                              </m:r>
                              <m:r>
                                <a:rPr lang="en-US" altLang="zh-CN" sz="2000" smtClean="0"/>
                                <m:t>−1/2</m:t>
                              </m:r>
                            </m:sub>
                          </m:sSub>
                        </m:num>
                        <m:den>
                          <m:r>
                            <a:rPr lang="en-US" altLang="zh-CN" sz="2000" smtClean="0"/>
                            <m:t>∆</m:t>
                          </m:r>
                          <m:r>
                            <a:rPr lang="en-US" altLang="zh-CN" sz="2000" smtClean="0"/>
                            <m:t>𝑥</m:t>
                          </m:r>
                        </m:den>
                      </m:f>
                      <m:r>
                        <a:rPr lang="en-US" altLang="zh-CN" sz="2000" smtClean="0"/>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smtClean="0"/>
                        </m:ctrlPr>
                      </m:fPr>
                      <m:num>
                        <m:sSubSup>
                          <m:sSubSupPr>
                            <m:ctrlPr>
                              <a:rPr lang="en-US" altLang="zh-CN" sz="2000" smtClean="0"/>
                            </m:ctrlPr>
                          </m:sSubSupPr>
                          <m:e>
                            <m:r>
                              <a:rPr lang="en-US" altLang="zh-CN" sz="2000" smtClean="0"/>
                              <m:t>𝑢</m:t>
                            </m:r>
                          </m:e>
                          <m:sub>
                            <m:r>
                              <a:rPr lang="en-US" altLang="zh-CN" sz="2000" smtClean="0"/>
                              <m:t>𝑖</m:t>
                            </m:r>
                            <m:r>
                              <a:rPr lang="en-US" altLang="zh-CN" sz="2000" smtClean="0"/>
                              <m:t>+1/2,</m:t>
                            </m:r>
                            <m:r>
                              <a:rPr lang="en-US" altLang="zh-CN" sz="2000" smtClean="0"/>
                              <m:t>𝑗</m:t>
                            </m:r>
                          </m:sub>
                          <m:sup>
                            <m:r>
                              <a:rPr lang="en-US" altLang="zh-CN" sz="2000" smtClean="0">
                                <a:solidFill>
                                  <a:schemeClr val="accent1"/>
                                </a:solidFill>
                              </a:rPr>
                              <m:t>𝑛</m:t>
                            </m:r>
                            <m:r>
                              <a:rPr lang="en-US" altLang="zh-CN" sz="2000" smtClean="0">
                                <a:solidFill>
                                  <a:schemeClr val="accent1"/>
                                </a:solidFill>
                              </a:rPr>
                              <m:t>+</m:t>
                            </m:r>
                            <m:r>
                              <a:rPr lang="en-US" altLang="zh-CN" sz="2000" b="0" i="0" smtClean="0">
                                <a:solidFill>
                                  <a:schemeClr val="accent1"/>
                                </a:solidFill>
                                <a:latin typeface="Cambria Math" panose="02040503050406030204" pitchFamily="18" charset="0"/>
                              </a:rPr>
                              <m:t>1</m:t>
                            </m:r>
                          </m:sup>
                        </m:sSubSup>
                        <m:r>
                          <a:rPr lang="en-US" altLang="zh-CN" sz="2000" smtClean="0"/>
                          <m:t>−</m:t>
                        </m:r>
                        <m:sSubSup>
                          <m:sSubSupPr>
                            <m:ctrlPr>
                              <a:rPr lang="en-US" altLang="zh-CN" sz="2000" smtClean="0"/>
                            </m:ctrlPr>
                          </m:sSubSupPr>
                          <m:e>
                            <m:r>
                              <a:rPr lang="en-US" altLang="zh-CN" sz="2000" smtClean="0"/>
                              <m:t>𝑢</m:t>
                            </m:r>
                          </m:e>
                          <m:sub>
                            <m:r>
                              <a:rPr lang="en-US" altLang="zh-CN" sz="2000" smtClean="0"/>
                              <m:t>𝑖</m:t>
                            </m:r>
                            <m:r>
                              <a:rPr lang="en-US" altLang="zh-CN" sz="2000" smtClean="0"/>
                              <m:t>−1/2,</m:t>
                            </m:r>
                            <m:r>
                              <a:rPr lang="en-US" altLang="zh-CN" sz="2000" smtClean="0"/>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m:t>∆</m:t>
                        </m:r>
                        <m:r>
                          <a:rPr lang="en-US" altLang="zh-CN" sz="2000" smtClean="0"/>
                          <m:t>𝑥</m:t>
                        </m:r>
                      </m:den>
                    </m:f>
                    <m:r>
                      <a:rPr lang="en-US" altLang="zh-CN" sz="2000" smtClean="0"/>
                      <m:t>+</m:t>
                    </m:r>
                    <m:f>
                      <m:fPr>
                        <m:ctrlPr>
                          <a:rPr lang="en-US" altLang="zh-CN" sz="2000" smtClean="0"/>
                        </m:ctrlPr>
                      </m:fPr>
                      <m:num>
                        <m:sSubSup>
                          <m:sSubSupPr>
                            <m:ctrlPr>
                              <a:rPr lang="en-US" altLang="zh-CN" sz="2000" smtClean="0"/>
                            </m:ctrlPr>
                          </m:sSubSupPr>
                          <m:e>
                            <m:r>
                              <a:rPr lang="en-US" altLang="zh-CN" sz="2000" smtClean="0"/>
                              <m:t>𝑣</m:t>
                            </m:r>
                          </m:e>
                          <m:sub>
                            <m:r>
                              <a:rPr lang="en-US" altLang="zh-CN" sz="2000" smtClean="0"/>
                              <m:t>𝑖</m:t>
                            </m:r>
                            <m:r>
                              <a:rPr lang="en-US" altLang="zh-CN" sz="2000" smtClean="0"/>
                              <m:t>,</m:t>
                            </m:r>
                            <m:r>
                              <a:rPr lang="en-US" altLang="zh-CN" sz="2000" smtClean="0"/>
                              <m:t>𝑗</m:t>
                            </m:r>
                            <m:r>
                              <a:rPr lang="en-US" altLang="zh-CN" sz="2000" smtClean="0"/>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m:t>−</m:t>
                        </m:r>
                        <m:sSubSup>
                          <m:sSubSupPr>
                            <m:ctrlPr>
                              <a:rPr lang="en-US" altLang="zh-CN" sz="2000" smtClean="0"/>
                            </m:ctrlPr>
                          </m:sSubSupPr>
                          <m:e>
                            <m:r>
                              <a:rPr lang="en-US" altLang="zh-CN" sz="2000" smtClean="0"/>
                              <m:t>𝑣</m:t>
                            </m:r>
                          </m:e>
                          <m:sub>
                            <m:r>
                              <a:rPr lang="en-US" altLang="zh-CN" sz="2000" smtClean="0"/>
                              <m:t>𝑖</m:t>
                            </m:r>
                            <m:r>
                              <a:rPr lang="en-US" altLang="zh-CN" sz="2000" smtClean="0"/>
                              <m:t>,</m:t>
                            </m:r>
                            <m:r>
                              <a:rPr lang="en-US" altLang="zh-CN" sz="2000" smtClean="0"/>
                              <m:t>𝑗</m:t>
                            </m:r>
                            <m:r>
                              <a:rPr lang="en-US" altLang="zh-CN" sz="2000" smtClean="0"/>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m:t>∆</m:t>
                        </m:r>
                        <m:r>
                          <a:rPr lang="en-US" altLang="zh-CN" sz="2000" smtClean="0"/>
                          <m:t>𝑥</m:t>
                        </m:r>
                      </m:den>
                    </m:f>
                  </m:oMath>
                </a14:m>
                <a:r>
                  <a:rPr lang="en-US" altLang="zh-CN" sz="2000" dirty="0"/>
                  <a:t> = 0</a:t>
                </a:r>
              </a:p>
            </p:txBody>
          </p:sp>
        </mc:Choice>
        <mc:Fallback>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a:latin typeface="微软雅黑 Light" panose="020B0502040204020203" pitchFamily="34" charset="-122"/>
                            <a:ea typeface="微软雅黑 Light" panose="020B0502040204020203" pitchFamily="34" charset="-122"/>
                          </a:rPr>
                        </m:ctrlPr>
                      </m:sSubPr>
                      <m:e>
                        <m:acc>
                          <m:accPr>
                            <m:chr m:val="⃗"/>
                            <m:ctrlPr>
                              <a:rPr lang="en-US" altLang="zh-CN">
                                <a:latin typeface="微软雅黑 Light" panose="020B0502040204020203" pitchFamily="34" charset="-122"/>
                                <a:ea typeface="微软雅黑 Light" panose="020B0502040204020203" pitchFamily="34" charset="-122"/>
                              </a:rPr>
                            </m:ctrlPr>
                          </m:accPr>
                          <m:e>
                            <m:r>
                              <a:rPr lang="en-US" altLang="zh-CN">
                                <a:latin typeface="微软雅黑 Light" panose="020B0502040204020203" pitchFamily="34" charset="-122"/>
                                <a:ea typeface="微软雅黑 Light" panose="020B0502040204020203" pitchFamily="34" charset="-122"/>
                              </a:rPr>
                              <m:t>𝑢</m:t>
                            </m:r>
                          </m:e>
                        </m:acc>
                      </m:e>
                      <m:sub>
                        <m:r>
                          <a:rPr lang="en-US" altLang="zh-CN">
                            <a:latin typeface="微软雅黑 Light" panose="020B0502040204020203" pitchFamily="34" charset="-122"/>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微软雅黑 Light" panose="020B0502040204020203" pitchFamily="34" charset="-122"/>
                        <a:ea typeface="微软雅黑 Light" panose="020B0502040204020203" pitchFamily="34" charset="-122"/>
                      </a:rPr>
                      <m:t>𝑛</m:t>
                    </m:r>
                    <m:r>
                      <a:rPr lang="en-US" altLang="zh-CN">
                        <a:latin typeface="微软雅黑 Light" panose="020B0502040204020203" pitchFamily="34" charset="-122"/>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微软雅黑 Light" panose="020B0502040204020203" pitchFamily="34" charset="-122"/>
                        <a:ea typeface="微软雅黑 Light" panose="020B0502040204020203" pitchFamily="34" charset="-122"/>
                      </a:rPr>
                      <m:t>∆</m:t>
                    </m:r>
                    <m:r>
                      <a:rPr lang="en-US" altLang="zh-CN" sz="1600">
                        <a:latin typeface="微软雅黑 Light" panose="020B0502040204020203" pitchFamily="34" charset="-122"/>
                        <a:ea typeface="微软雅黑 Light" panose="020B0502040204020203" pitchFamily="34" charset="-122"/>
                      </a:rPr>
                      <m:t>𝑡</m:t>
                    </m:r>
                    <m:r>
                      <a:rPr lang="en-US" altLang="zh-CN" sz="1600">
                        <a:latin typeface="微软雅黑 Light" panose="020B0502040204020203" pitchFamily="34" charset="-122"/>
                        <a:ea typeface="微软雅黑 Light" panose="020B0502040204020203" pitchFamily="34" charset="-122"/>
                      </a:rPr>
                      <m:t>=</m:t>
                    </m:r>
                    <m:sSub>
                      <m:sSubPr>
                        <m:ctrlPr>
                          <a:rPr lang="en-US" altLang="zh-CN" sz="1600">
                            <a:latin typeface="微软雅黑 Light" panose="020B0502040204020203" pitchFamily="34" charset="-122"/>
                            <a:ea typeface="微软雅黑 Light" panose="020B0502040204020203" pitchFamily="34" charset="-122"/>
                          </a:rPr>
                        </m:ctrlPr>
                      </m:sSubPr>
                      <m:e>
                        <m:r>
                          <a:rPr lang="en-US" altLang="zh-CN" sz="1600">
                            <a:latin typeface="微软雅黑 Light" panose="020B0502040204020203" pitchFamily="34" charset="-122"/>
                            <a:ea typeface="微软雅黑 Light" panose="020B0502040204020203" pitchFamily="34" charset="-122"/>
                          </a:rPr>
                          <m:t>𝑡</m:t>
                        </m:r>
                      </m:e>
                      <m:sub>
                        <m:r>
                          <a:rPr lang="en-US" altLang="zh-CN" sz="1600">
                            <a:latin typeface="微软雅黑 Light" panose="020B0502040204020203" pitchFamily="34" charset="-122"/>
                            <a:ea typeface="微软雅黑 Light" panose="020B0502040204020203" pitchFamily="34" charset="-122"/>
                          </a:rPr>
                          <m:t>𝑛</m:t>
                        </m:r>
                        <m:r>
                          <a:rPr lang="en-US" altLang="zh-CN" sz="1600">
                            <a:latin typeface="微软雅黑 Light" panose="020B0502040204020203" pitchFamily="34" charset="-122"/>
                            <a:ea typeface="微软雅黑 Light" panose="020B0502040204020203" pitchFamily="34" charset="-122"/>
                          </a:rPr>
                          <m:t>+1</m:t>
                        </m:r>
                      </m:sub>
                    </m:sSub>
                    <m:r>
                      <a:rPr lang="en-US" altLang="zh-CN" sz="1600">
                        <a:latin typeface="微软雅黑 Light" panose="020B0502040204020203" pitchFamily="34" charset="-122"/>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a:latin typeface="微软雅黑 Light" panose="020B0502040204020203" pitchFamily="34" charset="-122"/>
                            <a:ea typeface="微软雅黑 Light" panose="020B0502040204020203" pitchFamily="34" charset="-122"/>
                          </a:rPr>
                        </m:ctrlPr>
                      </m:sSubPr>
                      <m:e>
                        <m:r>
                          <a:rPr lang="en-US" altLang="zh-CN" sz="1600">
                            <a:latin typeface="微软雅黑 Light" panose="020B0502040204020203" pitchFamily="34" charset="-122"/>
                            <a:ea typeface="微软雅黑 Light" panose="020B0502040204020203" pitchFamily="34" charset="-122"/>
                          </a:rPr>
                          <m:t>𝑡</m:t>
                        </m:r>
                      </m:e>
                      <m:sub>
                        <m:r>
                          <a:rPr lang="en-US" altLang="zh-CN" sz="1600">
                            <a:latin typeface="微软雅黑 Light" panose="020B0502040204020203" pitchFamily="34" charset="-122"/>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smtClean="0">
                            <a:solidFill>
                              <a:schemeClr val="accent6"/>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chemeClr val="accent6"/>
                                </a:solidFill>
                                <a:latin typeface="微软雅黑 Light" panose="020B0502040204020203" pitchFamily="34" charset="-122"/>
                                <a:ea typeface="微软雅黑 Light" panose="020B0502040204020203" pitchFamily="34" charset="-122"/>
                              </a:rPr>
                            </m:ctrlPr>
                          </m:accPr>
                          <m:e>
                            <m:r>
                              <a:rPr lang="en-US" altLang="zh-CN" sz="1600">
                                <a:solidFill>
                                  <a:schemeClr val="accent6"/>
                                </a:solidFill>
                                <a:latin typeface="微软雅黑 Light" panose="020B0502040204020203" pitchFamily="34" charset="-122"/>
                                <a:ea typeface="微软雅黑 Light" panose="020B0502040204020203" pitchFamily="34" charset="-122"/>
                              </a:rPr>
                              <m:t>𝑢</m:t>
                            </m:r>
                          </m:e>
                        </m:acc>
                      </m:e>
                      <m:sub>
                        <m:r>
                          <a:rPr lang="en-US" altLang="zh-CN" sz="1600">
                            <a:solidFill>
                              <a:schemeClr val="accent6"/>
                            </a:solidFill>
                            <a:latin typeface="微软雅黑 Light" panose="020B0502040204020203" pitchFamily="34" charset="-122"/>
                            <a:ea typeface="微软雅黑 Light" panose="020B0502040204020203" pitchFamily="34" charset="-122"/>
                          </a:rPr>
                          <m:t>𝐴</m:t>
                        </m:r>
                      </m:sub>
                    </m:sSub>
                    <m:r>
                      <a:rPr lang="en-US" altLang="zh-CN" sz="1600">
                        <a:solidFill>
                          <a:schemeClr val="accent6"/>
                        </a:solidFill>
                        <a:latin typeface="微软雅黑 Light" panose="020B0502040204020203" pitchFamily="34" charset="-122"/>
                        <a:ea typeface="微软雅黑 Light" panose="020B0502040204020203" pitchFamily="34" charset="-122"/>
                      </a:rPr>
                      <m:t>=</m:t>
                    </m:r>
                    <m:r>
                      <a:rPr lang="en-US" altLang="zh-CN" sz="1600">
                        <a:solidFill>
                          <a:schemeClr val="accent6"/>
                        </a:solidFill>
                        <a:latin typeface="微软雅黑 Light" panose="020B0502040204020203" pitchFamily="34" charset="-122"/>
                        <a:ea typeface="微软雅黑 Light" panose="020B0502040204020203" pitchFamily="34" charset="-122"/>
                      </a:rPr>
                      <m:t>𝑎𝑑𝑣𝑒𝑐𝑡</m:t>
                    </m:r>
                    <m:r>
                      <a:rPr lang="en-US" altLang="zh-CN" sz="1600">
                        <a:solidFill>
                          <a:schemeClr val="accent6"/>
                        </a:solidFill>
                        <a:latin typeface="微软雅黑 Light" panose="020B0502040204020203" pitchFamily="34" charset="-122"/>
                        <a:ea typeface="微软雅黑 Light" panose="020B0502040204020203" pitchFamily="34" charset="-122"/>
                      </a:rPr>
                      <m:t>(</m:t>
                    </m:r>
                    <m:sSub>
                      <m:sSubPr>
                        <m:ctrlPr>
                          <a:rPr lang="en-US" altLang="zh-CN" sz="1600">
                            <a:solidFill>
                              <a:schemeClr val="accent6"/>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chemeClr val="accent6"/>
                                </a:solidFill>
                                <a:latin typeface="微软雅黑 Light" panose="020B0502040204020203" pitchFamily="34" charset="-122"/>
                                <a:ea typeface="微软雅黑 Light" panose="020B0502040204020203" pitchFamily="34" charset="-122"/>
                              </a:rPr>
                            </m:ctrlPr>
                          </m:accPr>
                          <m:e>
                            <m:r>
                              <a:rPr lang="en-US" altLang="zh-CN" sz="1600">
                                <a:solidFill>
                                  <a:schemeClr val="accent6"/>
                                </a:solidFill>
                                <a:latin typeface="微软雅黑 Light" panose="020B0502040204020203" pitchFamily="34" charset="-122"/>
                                <a:ea typeface="微软雅黑 Light" panose="020B0502040204020203" pitchFamily="34" charset="-122"/>
                              </a:rPr>
                              <m:t>𝑢</m:t>
                            </m:r>
                          </m:e>
                        </m:acc>
                      </m:e>
                      <m:sub>
                        <m:r>
                          <a:rPr lang="en-US" altLang="zh-CN" sz="1600">
                            <a:solidFill>
                              <a:schemeClr val="accent6"/>
                            </a:solidFill>
                            <a:latin typeface="微软雅黑 Light" panose="020B0502040204020203" pitchFamily="34" charset="-122"/>
                            <a:ea typeface="微软雅黑 Light" panose="020B0502040204020203" pitchFamily="34" charset="-122"/>
                          </a:rPr>
                          <m:t>𝑛</m:t>
                        </m:r>
                      </m:sub>
                    </m:sSub>
                    <m:r>
                      <a:rPr lang="en-US" altLang="zh-CN" sz="1600">
                        <a:solidFill>
                          <a:schemeClr val="accent6"/>
                        </a:solidFill>
                        <a:latin typeface="微软雅黑 Light" panose="020B0502040204020203" pitchFamily="34" charset="-122"/>
                        <a:ea typeface="微软雅黑 Light" panose="020B0502040204020203" pitchFamily="34" charset="-122"/>
                      </a:rPr>
                      <m:t>,</m:t>
                    </m:r>
                    <m:r>
                      <a:rPr lang="zh-CN" altLang="en-US" sz="1600">
                        <a:solidFill>
                          <a:schemeClr val="accent6"/>
                        </a:solidFill>
                        <a:latin typeface="微软雅黑 Light" panose="020B0502040204020203" pitchFamily="34" charset="-122"/>
                        <a:ea typeface="微软雅黑 Light" panose="020B0502040204020203" pitchFamily="34" charset="-122"/>
                      </a:rPr>
                      <m:t>∆</m:t>
                    </m:r>
                    <m:r>
                      <a:rPr lang="en-US" altLang="zh-CN" sz="1600">
                        <a:solidFill>
                          <a:schemeClr val="accent6"/>
                        </a:solidFill>
                        <a:latin typeface="微软雅黑 Light" panose="020B0502040204020203" pitchFamily="34" charset="-122"/>
                        <a:ea typeface="微软雅黑 Light" panose="020B0502040204020203" pitchFamily="34" charset="-122"/>
                      </a:rPr>
                      <m:t>𝑡</m:t>
                    </m:r>
                    <m:r>
                      <a:rPr lang="en-US" altLang="zh-CN" sz="1600">
                        <a:solidFill>
                          <a:schemeClr val="accent6"/>
                        </a:solidFill>
                        <a:latin typeface="微软雅黑 Light" panose="020B0502040204020203" pitchFamily="34" charset="-122"/>
                        <a:ea typeface="微软雅黑 Light" panose="020B0502040204020203" pitchFamily="34" charset="-122"/>
                      </a:rPr>
                      <m:t>,</m:t>
                    </m:r>
                    <m:acc>
                      <m:accPr>
                        <m:chr m:val="⃗"/>
                        <m:ctrlPr>
                          <a:rPr lang="en-US" altLang="zh-CN" sz="1600">
                            <a:solidFill>
                              <a:schemeClr val="accent6"/>
                            </a:solidFill>
                            <a:latin typeface="微软雅黑 Light" panose="020B0502040204020203" pitchFamily="34" charset="-122"/>
                            <a:ea typeface="微软雅黑 Light" panose="020B0502040204020203" pitchFamily="34" charset="-122"/>
                          </a:rPr>
                        </m:ctrlPr>
                      </m:accPr>
                      <m:e>
                        <m:r>
                          <a:rPr lang="en-US" altLang="zh-CN" sz="1600">
                            <a:solidFill>
                              <a:schemeClr val="accent6"/>
                            </a:solidFill>
                            <a:latin typeface="微软雅黑 Light" panose="020B0502040204020203" pitchFamily="34" charset="-122"/>
                            <a:ea typeface="微软雅黑 Light" panose="020B0502040204020203" pitchFamily="34" charset="-122"/>
                          </a:rPr>
                          <m:t>𝑞</m:t>
                        </m:r>
                      </m:e>
                    </m:acc>
                    <m:r>
                      <a:rPr lang="en-US" altLang="zh-CN" sz="1600">
                        <a:solidFill>
                          <a:schemeClr val="accent6"/>
                        </a:solidFill>
                        <a:latin typeface="微软雅黑 Light" panose="020B0502040204020203" pitchFamily="34" charset="-122"/>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smtClean="0">
                            <a:solidFill>
                              <a:srgbClr val="7030A0"/>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rgbClr val="7030A0"/>
                                </a:solidFill>
                                <a:latin typeface="微软雅黑 Light" panose="020B0502040204020203" pitchFamily="34" charset="-122"/>
                                <a:ea typeface="微软雅黑 Light" panose="020B0502040204020203" pitchFamily="34" charset="-122"/>
                              </a:rPr>
                            </m:ctrlPr>
                          </m:accPr>
                          <m:e>
                            <m:r>
                              <a:rPr lang="en-US" altLang="zh-CN" sz="1600">
                                <a:solidFill>
                                  <a:srgbClr val="7030A0"/>
                                </a:solidFill>
                                <a:latin typeface="微软雅黑 Light" panose="020B0502040204020203" pitchFamily="34" charset="-122"/>
                                <a:ea typeface="微软雅黑 Light" panose="020B0502040204020203" pitchFamily="34" charset="-122"/>
                              </a:rPr>
                              <m:t>𝑢</m:t>
                            </m:r>
                          </m:e>
                        </m:acc>
                      </m:e>
                      <m:sub>
                        <m:r>
                          <a:rPr lang="en-US" altLang="zh-CN" sz="1600">
                            <a:solidFill>
                              <a:srgbClr val="7030A0"/>
                            </a:solidFill>
                            <a:latin typeface="微软雅黑 Light" panose="020B0502040204020203" pitchFamily="34" charset="-122"/>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a:solidFill>
                              <a:srgbClr val="7030A0"/>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rgbClr val="7030A0"/>
                                </a:solidFill>
                                <a:latin typeface="微软雅黑 Light" panose="020B0502040204020203" pitchFamily="34" charset="-122"/>
                                <a:ea typeface="微软雅黑 Light" panose="020B0502040204020203" pitchFamily="34" charset="-122"/>
                              </a:rPr>
                            </m:ctrlPr>
                          </m:accPr>
                          <m:e>
                            <m:r>
                              <a:rPr lang="en-US" altLang="zh-CN" sz="1600">
                                <a:solidFill>
                                  <a:srgbClr val="7030A0"/>
                                </a:solidFill>
                                <a:latin typeface="微软雅黑 Light" panose="020B0502040204020203" pitchFamily="34" charset="-122"/>
                                <a:ea typeface="微软雅黑 Light" panose="020B0502040204020203" pitchFamily="34" charset="-122"/>
                              </a:rPr>
                              <m:t>𝑢</m:t>
                            </m:r>
                          </m:e>
                        </m:acc>
                      </m:e>
                      <m:sub>
                        <m:r>
                          <a:rPr lang="en-US" altLang="zh-CN" sz="1600">
                            <a:solidFill>
                              <a:srgbClr val="7030A0"/>
                            </a:solidFill>
                            <a:latin typeface="微软雅黑 Light" panose="020B0502040204020203" pitchFamily="34" charset="-122"/>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微软雅黑 Light" panose="020B0502040204020203" pitchFamily="34" charset="-122"/>
                        <a:ea typeface="微软雅黑 Light" panose="020B0502040204020203" pitchFamily="34" charset="-122"/>
                      </a:rPr>
                      <m:t>∆</m:t>
                    </m:r>
                    <m:r>
                      <a:rPr lang="en-US" altLang="zh-CN" sz="1600">
                        <a:solidFill>
                          <a:srgbClr val="7030A0"/>
                        </a:solidFill>
                        <a:latin typeface="微软雅黑 Light" panose="020B0502040204020203" pitchFamily="34" charset="-122"/>
                        <a:ea typeface="微软雅黑 Light" panose="020B0502040204020203" pitchFamily="34" charset="-122"/>
                      </a:rPr>
                      <m:t>𝑡</m:t>
                    </m:r>
                    <m:acc>
                      <m:accPr>
                        <m:chr m:val="⃗"/>
                        <m:ctrlPr>
                          <a:rPr lang="en-US" altLang="zh-CN" sz="1600">
                            <a:solidFill>
                              <a:srgbClr val="7030A0"/>
                            </a:solidFill>
                            <a:latin typeface="微软雅黑 Light" panose="020B0502040204020203" pitchFamily="34" charset="-122"/>
                            <a:ea typeface="微软雅黑 Light" panose="020B0502040204020203" pitchFamily="34" charset="-122"/>
                          </a:rPr>
                        </m:ctrlPr>
                      </m:accPr>
                      <m:e>
                        <m:r>
                          <a:rPr lang="en-US" altLang="zh-CN" sz="1600">
                            <a:solidFill>
                              <a:srgbClr val="7030A0"/>
                            </a:solidFill>
                            <a:latin typeface="微软雅黑 Light" panose="020B0502040204020203" pitchFamily="34" charset="-122"/>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smtClean="0">
                            <a:solidFill>
                              <a:schemeClr val="accent2"/>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chemeClr val="accent2"/>
                                </a:solidFill>
                                <a:latin typeface="微软雅黑 Light" panose="020B0502040204020203" pitchFamily="34" charset="-122"/>
                                <a:ea typeface="微软雅黑 Light" panose="020B0502040204020203" pitchFamily="34" charset="-122"/>
                              </a:rPr>
                            </m:ctrlPr>
                          </m:accPr>
                          <m:e>
                            <m:r>
                              <a:rPr lang="en-US" altLang="zh-CN" sz="1600">
                                <a:solidFill>
                                  <a:schemeClr val="accent2"/>
                                </a:solidFill>
                                <a:latin typeface="微软雅黑 Light" panose="020B0502040204020203" pitchFamily="34" charset="-122"/>
                                <a:ea typeface="微软雅黑 Light" panose="020B0502040204020203" pitchFamily="34" charset="-122"/>
                              </a:rPr>
                              <m:t>𝑢</m:t>
                            </m:r>
                          </m:e>
                        </m:acc>
                      </m:e>
                      <m:sub>
                        <m:r>
                          <a:rPr lang="en-US" altLang="zh-CN" sz="1600">
                            <a:solidFill>
                              <a:schemeClr val="accent2"/>
                            </a:solidFill>
                            <a:latin typeface="微软雅黑 Light" panose="020B0502040204020203" pitchFamily="34" charset="-122"/>
                            <a:ea typeface="微软雅黑 Light" panose="020B0502040204020203" pitchFamily="34" charset="-122"/>
                          </a:rPr>
                          <m:t>𝑛</m:t>
                        </m:r>
                        <m:r>
                          <a:rPr lang="en-US" altLang="zh-CN" sz="1600">
                            <a:solidFill>
                              <a:schemeClr val="accent2"/>
                            </a:solidFill>
                            <a:latin typeface="微软雅黑 Light" panose="020B0502040204020203" pitchFamily="34" charset="-122"/>
                            <a:ea typeface="微软雅黑 Light" panose="020B0502040204020203" pitchFamily="34" charset="-122"/>
                          </a:rPr>
                          <m:t>+1</m:t>
                        </m:r>
                      </m:sub>
                    </m:sSub>
                    <m:r>
                      <a:rPr lang="en-US" altLang="zh-CN" sz="1600">
                        <a:solidFill>
                          <a:schemeClr val="accent2"/>
                        </a:solidFill>
                        <a:latin typeface="微软雅黑 Light" panose="020B0502040204020203" pitchFamily="34" charset="-122"/>
                        <a:ea typeface="微软雅黑 Light" panose="020B0502040204020203" pitchFamily="34" charset="-122"/>
                      </a:rPr>
                      <m:t>=</m:t>
                    </m:r>
                    <m:r>
                      <a:rPr lang="en-US" altLang="zh-CN" sz="1600">
                        <a:solidFill>
                          <a:schemeClr val="accent2"/>
                        </a:solidFill>
                        <a:latin typeface="微软雅黑 Light" panose="020B0502040204020203" pitchFamily="34" charset="-122"/>
                        <a:ea typeface="微软雅黑 Light" panose="020B0502040204020203" pitchFamily="34" charset="-122"/>
                      </a:rPr>
                      <m:t>𝑝𝑟𝑜𝑗𝑒𝑐𝑡</m:t>
                    </m:r>
                    <m:r>
                      <a:rPr lang="en-US" altLang="zh-CN" sz="1600">
                        <a:solidFill>
                          <a:schemeClr val="accent2"/>
                        </a:solidFill>
                        <a:latin typeface="微软雅黑 Light" panose="020B0502040204020203" pitchFamily="34" charset="-122"/>
                        <a:ea typeface="微软雅黑 Light" panose="020B0502040204020203" pitchFamily="34" charset="-122"/>
                      </a:rPr>
                      <m:t>(∆</m:t>
                    </m:r>
                    <m:r>
                      <a:rPr lang="en-US" altLang="zh-CN" sz="1600">
                        <a:solidFill>
                          <a:schemeClr val="accent2"/>
                        </a:solidFill>
                        <a:latin typeface="微软雅黑 Light" panose="020B0502040204020203" pitchFamily="34" charset="-122"/>
                        <a:ea typeface="微软雅黑 Light" panose="020B0502040204020203" pitchFamily="34" charset="-122"/>
                      </a:rPr>
                      <m:t>𝑡</m:t>
                    </m:r>
                    <m:r>
                      <a:rPr lang="en-US" altLang="zh-CN" sz="1600">
                        <a:solidFill>
                          <a:schemeClr val="accent2"/>
                        </a:solidFill>
                        <a:latin typeface="微软雅黑 Light" panose="020B0502040204020203" pitchFamily="34" charset="-122"/>
                        <a:ea typeface="微软雅黑 Light" panose="020B0502040204020203" pitchFamily="34" charset="-122"/>
                      </a:rPr>
                      <m:t>,</m:t>
                    </m:r>
                    <m:sSub>
                      <m:sSubPr>
                        <m:ctrlPr>
                          <a:rPr lang="en-US" altLang="zh-CN" sz="1600">
                            <a:solidFill>
                              <a:schemeClr val="accent2"/>
                            </a:solidFill>
                            <a:latin typeface="微软雅黑 Light" panose="020B0502040204020203" pitchFamily="34" charset="-122"/>
                            <a:ea typeface="微软雅黑 Light" panose="020B0502040204020203" pitchFamily="34" charset="-122"/>
                          </a:rPr>
                        </m:ctrlPr>
                      </m:sSubPr>
                      <m:e>
                        <m:acc>
                          <m:accPr>
                            <m:chr m:val="⃗"/>
                            <m:ctrlPr>
                              <a:rPr lang="en-US" altLang="zh-CN" sz="1600">
                                <a:solidFill>
                                  <a:schemeClr val="accent2"/>
                                </a:solidFill>
                                <a:latin typeface="微软雅黑 Light" panose="020B0502040204020203" pitchFamily="34" charset="-122"/>
                                <a:ea typeface="微软雅黑 Light" panose="020B0502040204020203" pitchFamily="34" charset="-122"/>
                              </a:rPr>
                            </m:ctrlPr>
                          </m:accPr>
                          <m:e>
                            <m:r>
                              <a:rPr lang="en-US" altLang="zh-CN" sz="1600">
                                <a:solidFill>
                                  <a:schemeClr val="accent2"/>
                                </a:solidFill>
                                <a:latin typeface="微软雅黑 Light" panose="020B0502040204020203" pitchFamily="34" charset="-122"/>
                                <a:ea typeface="微软雅黑 Light" panose="020B0502040204020203" pitchFamily="34" charset="-122"/>
                              </a:rPr>
                              <m:t>𝑢</m:t>
                            </m:r>
                          </m:e>
                        </m:acc>
                      </m:e>
                      <m:sub>
                        <m:r>
                          <a:rPr lang="en-US" altLang="zh-CN" sz="1600">
                            <a:solidFill>
                              <a:schemeClr val="accent2"/>
                            </a:solidFill>
                            <a:latin typeface="微软雅黑 Light" panose="020B0502040204020203" pitchFamily="34" charset="-122"/>
                            <a:ea typeface="微软雅黑 Light" panose="020B0502040204020203" pitchFamily="34" charset="-122"/>
                          </a:rPr>
                          <m:t>𝐵</m:t>
                        </m:r>
                      </m:sub>
                    </m:sSub>
                    <m:r>
                      <a:rPr lang="en-US" altLang="zh-CN" sz="1600">
                        <a:solidFill>
                          <a:schemeClr val="accent2"/>
                        </a:solidFill>
                        <a:latin typeface="微软雅黑 Light" panose="020B0502040204020203" pitchFamily="34" charset="-122"/>
                        <a:ea typeface="微软雅黑 Light" panose="020B0502040204020203" pitchFamily="34" charset="-122"/>
                      </a:rPr>
                      <m:t>)</m:t>
                    </m:r>
                  </m:oMath>
                </a14:m>
                <a:endParaRPr lang="en-US" altLang="zh-CN" sz="1400" dirty="0"/>
              </a:p>
            </p:txBody>
          </p:sp>
        </mc:Choice>
        <mc:Fallback>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773802"/>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a:solidFill>
                                <a:schemeClr val="accent1">
                                  <a:lumMod val="75000"/>
                                </a:schemeClr>
                              </a:solidFill>
                              <a:latin typeface="Cambria Math" panose="02040503050406030204" pitchFamily="18" charset="0"/>
                            </a:rPr>
                          </m:ctrlPr>
                        </m:accPr>
                        <m:e>
                          <m:r>
                            <a:rPr lang="en-US" altLang="zh-CN" sz="2000" b="0" i="1" smtClean="0">
                              <a:solidFill>
                                <a:schemeClr val="accent1">
                                  <a:lumMod val="75000"/>
                                </a:schemeClr>
                              </a:solidFill>
                              <a:latin typeface="Cambria Math" panose="02040503050406030204" pitchFamily="18" charset="0"/>
                            </a:rPr>
                            <m:t>𝑓</m:t>
                          </m:r>
                        </m:e>
                      </m:acc>
                      <m:r>
                        <a:rPr lang="en-US" altLang="zh-CN" sz="2000" i="1">
                          <a:solidFill>
                            <a:schemeClr val="accent1">
                              <a:lumMod val="75000"/>
                            </a:schemeClr>
                          </a:solidFill>
                          <a:latin typeface="Cambria Math" panose="02040503050406030204" pitchFamily="18" charset="0"/>
                        </a:rPr>
                        <m:t> </m:t>
                      </m:r>
                      <m:r>
                        <a:rPr lang="en-US" altLang="zh-CN" sz="2000" b="0" i="1" smtClean="0">
                          <a:solidFill>
                            <a:schemeClr val="accent1">
                              <a:lumMod val="75000"/>
                            </a:schemeClr>
                          </a:solidFill>
                          <a:latin typeface="Cambria Math" panose="02040503050406030204" pitchFamily="18" charset="0"/>
                        </a:rPr>
                        <m:t>=</m:t>
                      </m:r>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773802"/>
              </a:xfrm>
              <a:prstGeom prst="rect">
                <a:avLst/>
              </a:prstGeom>
              <a:blipFill>
                <a:blip r:embed="rId4"/>
                <a:stretch>
                  <a:fillRect l="-3583" t="-4724" b="-4724"/>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B203E04A-9AD5-419C-AE6C-EDA302B75306}"/>
              </a:ext>
            </a:extLst>
          </p:cNvPr>
          <p:cNvGrpSpPr/>
          <p:nvPr/>
        </p:nvGrpSpPr>
        <p:grpSpPr>
          <a:xfrm>
            <a:off x="1618022" y="4185963"/>
            <a:ext cx="9052937" cy="2604482"/>
            <a:chOff x="1618022" y="4185963"/>
            <a:chExt cx="9052937" cy="2604482"/>
          </a:xfrm>
        </p:grpSpPr>
        <p:grpSp>
          <p:nvGrpSpPr>
            <p:cNvPr id="31" name="组合 30">
              <a:extLst>
                <a:ext uri="{FF2B5EF4-FFF2-40B4-BE49-F238E27FC236}">
                  <a16:creationId xmlns:a16="http://schemas.microsoft.com/office/drawing/2014/main" id="{A1D388D8-516E-4955-B049-F2E90073AFC4}"/>
                </a:ext>
              </a:extLst>
            </p:cNvPr>
            <p:cNvGrpSpPr/>
            <p:nvPr/>
          </p:nvGrpSpPr>
          <p:grpSpPr>
            <a:xfrm>
              <a:off x="1618022" y="418596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82037" y="4896908"/>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grpSp>
        <p:sp>
          <p:nvSpPr>
            <p:cNvPr id="28" name="矩形: 圆角 27">
              <a:extLst>
                <a:ext uri="{FF2B5EF4-FFF2-40B4-BE49-F238E27FC236}">
                  <a16:creationId xmlns:a16="http://schemas.microsoft.com/office/drawing/2014/main" id="{8C9D06E1-DF0C-449E-A828-399056A7C226}"/>
                </a:ext>
              </a:extLst>
            </p:cNvPr>
            <p:cNvSpPr/>
            <p:nvPr/>
          </p:nvSpPr>
          <p:spPr>
            <a:xfrm>
              <a:off x="4138022" y="5495278"/>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spTree>
    <p:extLst>
      <p:ext uri="{BB962C8B-B14F-4D97-AF65-F5344CB8AC3E}">
        <p14:creationId xmlns:p14="http://schemas.microsoft.com/office/powerpoint/2010/main" val="3563756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3F8BA4C1-FB1B-49AD-A4DD-F0067B69F241}"/>
                  </a:ext>
                </a:extLst>
              </p:cNvPr>
              <p:cNvSpPr/>
              <p:nvPr/>
            </p:nvSpPr>
            <p:spPr>
              <a:xfrm>
                <a:off x="811087" y="4663623"/>
                <a:ext cx="5065917" cy="1177883"/>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2800" smtClean="0"/>
                          </m:ctrlPr>
                        </m:sSubSupPr>
                        <m:e>
                          <m:acc>
                            <m:accPr>
                              <m:chr m:val="⃗"/>
                              <m:ctrlPr>
                                <a:rPr lang="en-US" altLang="zh-CN" sz="2800" smtClean="0"/>
                              </m:ctrlPr>
                            </m:accPr>
                            <m:e>
                              <m:r>
                                <a:rPr lang="en-US" altLang="zh-CN" sz="2800" smtClean="0"/>
                                <m:t>𝑓</m:t>
                              </m:r>
                            </m:e>
                          </m:acc>
                        </m:e>
                        <m:sub>
                          <m:r>
                            <a:rPr lang="en-US" altLang="zh-CN" sz="2800"/>
                            <m:t>𝑖</m:t>
                          </m:r>
                        </m:sub>
                        <m:sup>
                          <m:r>
                            <a:rPr lang="en-US" altLang="zh-CN" sz="2800"/>
                            <m:t>𝑝𝑟𝑒𝑠𝑠𝑢𝑟𝑒</m:t>
                          </m:r>
                        </m:sup>
                      </m:sSubSup>
                      <m:r>
                        <a:rPr lang="en-US" altLang="zh-CN" sz="2800"/>
                        <m:t>=−</m:t>
                      </m:r>
                      <m:nary>
                        <m:naryPr>
                          <m:chr m:val="∑"/>
                          <m:supHide m:val="on"/>
                          <m:ctrlPr>
                            <a:rPr lang="zh-CN" altLang="en-US" sz="2800"/>
                          </m:ctrlPr>
                        </m:naryPr>
                        <m:sub>
                          <m:r>
                            <m:rPr>
                              <m:brk m:alnAt="7"/>
                            </m:rPr>
                            <a:rPr lang="en-US" altLang="zh-CN" sz="2800"/>
                            <m:t>𝑗</m:t>
                          </m:r>
                        </m:sub>
                        <m:sup/>
                        <m:e>
                          <m:f>
                            <m:fPr>
                              <m:ctrlPr>
                                <a:rPr lang="en-US" altLang="zh-CN" sz="2800"/>
                              </m:ctrlPr>
                            </m:fPr>
                            <m:num>
                              <m:sSub>
                                <m:sSubPr>
                                  <m:ctrlPr>
                                    <a:rPr lang="en-US" altLang="zh-CN" sz="2800"/>
                                  </m:ctrlPr>
                                </m:sSubPr>
                                <m:e>
                                  <m:r>
                                    <a:rPr lang="en-US" altLang="zh-CN" sz="2800"/>
                                    <m:t>𝑚</m:t>
                                  </m:r>
                                </m:e>
                                <m:sub>
                                  <m:r>
                                    <a:rPr lang="en-US" altLang="zh-CN" sz="2800"/>
                                    <m:t>𝑗</m:t>
                                  </m:r>
                                </m:sub>
                              </m:sSub>
                            </m:num>
                            <m:den>
                              <m:sSub>
                                <m:sSubPr>
                                  <m:ctrlPr>
                                    <a:rPr lang="en-US" altLang="zh-CN" sz="2800"/>
                                  </m:ctrlPr>
                                </m:sSubPr>
                                <m:e>
                                  <m:r>
                                    <a:rPr lang="zh-CN" altLang="en-US" sz="2800"/>
                                    <m:t>𝜌</m:t>
                                  </m:r>
                                </m:e>
                                <m:sub>
                                  <m:r>
                                    <a:rPr lang="en-US" altLang="zh-CN" sz="2800"/>
                                    <m:t>𝑗</m:t>
                                  </m:r>
                                </m:sub>
                              </m:sSub>
                            </m:den>
                          </m:f>
                          <m:f>
                            <m:fPr>
                              <m:ctrlPr>
                                <a:rPr lang="en-US" altLang="zh-CN" sz="2800" smtClean="0">
                                  <a:solidFill>
                                    <a:schemeClr val="accent2"/>
                                  </a:solidFill>
                                </a:rPr>
                              </m:ctrlPr>
                            </m:fPr>
                            <m:num>
                              <m:sSub>
                                <m:sSubPr>
                                  <m:ctrlPr>
                                    <a:rPr lang="en-US" altLang="zh-CN" sz="2800">
                                      <a:solidFill>
                                        <a:schemeClr val="accent2"/>
                                      </a:solidFill>
                                    </a:rPr>
                                  </m:ctrlPr>
                                </m:sSubPr>
                                <m:e>
                                  <m:r>
                                    <a:rPr lang="en-US" altLang="zh-CN" sz="2800">
                                      <a:solidFill>
                                        <a:schemeClr val="accent2"/>
                                      </a:solidFill>
                                    </a:rPr>
                                    <m:t>𝑝</m:t>
                                  </m:r>
                                </m:e>
                                <m:sub>
                                  <m:r>
                                    <a:rPr lang="en-US" altLang="zh-CN" sz="2800">
                                      <a:solidFill>
                                        <a:schemeClr val="accent2"/>
                                      </a:solidFill>
                                    </a:rPr>
                                    <m:t>𝑖</m:t>
                                  </m:r>
                                </m:sub>
                              </m:sSub>
                              <m:r>
                                <a:rPr lang="en-US" altLang="zh-CN" sz="2800">
                                  <a:solidFill>
                                    <a:schemeClr val="accent2"/>
                                  </a:solidFill>
                                </a:rPr>
                                <m:t>+</m:t>
                              </m:r>
                              <m:sSub>
                                <m:sSubPr>
                                  <m:ctrlPr>
                                    <a:rPr lang="en-US" altLang="zh-CN" sz="2800">
                                      <a:solidFill>
                                        <a:schemeClr val="accent2"/>
                                      </a:solidFill>
                                    </a:rPr>
                                  </m:ctrlPr>
                                </m:sSubPr>
                                <m:e>
                                  <m:r>
                                    <a:rPr lang="en-US" altLang="zh-CN" sz="2800">
                                      <a:solidFill>
                                        <a:schemeClr val="accent2"/>
                                      </a:solidFill>
                                    </a:rPr>
                                    <m:t>𝑝</m:t>
                                  </m:r>
                                </m:e>
                                <m:sub>
                                  <m:r>
                                    <a:rPr lang="en-US" altLang="zh-CN" sz="2800">
                                      <a:solidFill>
                                        <a:schemeClr val="accent2"/>
                                      </a:solidFill>
                                    </a:rPr>
                                    <m:t>𝑗</m:t>
                                  </m:r>
                                </m:sub>
                              </m:sSub>
                            </m:num>
                            <m:den>
                              <m:r>
                                <a:rPr lang="en-US" altLang="zh-CN" sz="2800">
                                  <a:solidFill>
                                    <a:schemeClr val="accent2"/>
                                  </a:solidFill>
                                </a:rPr>
                                <m:t>2</m:t>
                              </m:r>
                            </m:den>
                          </m:f>
                          <m:r>
                            <m:rPr>
                              <m:sty m:val="p"/>
                            </m:rPr>
                            <a:rPr lang="en-US" altLang="zh-CN" sz="2800"/>
                            <m:t>∇</m:t>
                          </m:r>
                          <m:sSub>
                            <m:sSubPr>
                              <m:ctrlPr>
                                <a:rPr lang="en-US" altLang="zh-CN" sz="2800"/>
                              </m:ctrlPr>
                            </m:sSubPr>
                            <m:e>
                              <m:r>
                                <a:rPr lang="en-US" altLang="zh-CN" sz="2800"/>
                                <m:t>𝑊</m:t>
                              </m:r>
                            </m:e>
                            <m:sub>
                              <m:r>
                                <a:rPr lang="en-US" altLang="zh-CN" sz="2800"/>
                                <m:t>𝑖𝑗</m:t>
                              </m:r>
                            </m:sub>
                          </m:sSub>
                        </m:e>
                      </m:nary>
                    </m:oMath>
                  </m:oMathPara>
                </a14:m>
                <a:endParaRPr lang="zh-CN" altLang="en-US" sz="2800" dirty="0"/>
              </a:p>
            </p:txBody>
          </p:sp>
        </mc:Choice>
        <mc:Fallback>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811087" y="4663623"/>
                <a:ext cx="5065917" cy="1177883"/>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a:p>
            <a:r>
              <a:rPr lang="zh-CN" altLang="en-US" dirty="0"/>
              <a:t>没有固定的形态</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6E7AF79A-E0ED-4E84-8B37-A45E1E94E3EF}"/>
              </a:ext>
            </a:extLst>
          </p:cNvPr>
          <p:cNvGrpSpPr/>
          <p:nvPr/>
        </p:nvGrpSpPr>
        <p:grpSpPr>
          <a:xfrm>
            <a:off x="6491120" y="4302322"/>
            <a:ext cx="4732835" cy="2363779"/>
            <a:chOff x="6507956" y="4211929"/>
            <a:chExt cx="4732835" cy="2363779"/>
          </a:xfrm>
        </p:grpSpPr>
        <p:grpSp>
          <p:nvGrpSpPr>
            <p:cNvPr id="167" name="组合 166">
              <a:extLst>
                <a:ext uri="{FF2B5EF4-FFF2-40B4-BE49-F238E27FC236}">
                  <a16:creationId xmlns:a16="http://schemas.microsoft.com/office/drawing/2014/main" id="{54011C37-ACC3-40A5-8616-B1C49F49BC0E}"/>
                </a:ext>
              </a:extLst>
            </p:cNvPr>
            <p:cNvGrpSpPr/>
            <p:nvPr/>
          </p:nvGrpSpPr>
          <p:grpSpPr>
            <a:xfrm>
              <a:off x="9074484" y="4211929"/>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507956" y="4406014"/>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grpSp>
    </p:spTree>
    <p:extLst>
      <p:ext uri="{BB962C8B-B14F-4D97-AF65-F5344CB8AC3E}">
        <p14:creationId xmlns:p14="http://schemas.microsoft.com/office/powerpoint/2010/main" val="612460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solidFill>
                          <a:srgbClr val="C00000"/>
                        </a:solidFill>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p:txBody>
      </p:sp>
      <p:grpSp>
        <p:nvGrpSpPr>
          <p:cNvPr id="5" name="组合 4">
            <a:extLst>
              <a:ext uri="{FF2B5EF4-FFF2-40B4-BE49-F238E27FC236}">
                <a16:creationId xmlns:a16="http://schemas.microsoft.com/office/drawing/2014/main" id="{AE611569-4CD4-4066-AF62-375F2E60BD8B}"/>
              </a:ext>
            </a:extLst>
          </p:cNvPr>
          <p:cNvGrpSpPr/>
          <p:nvPr/>
        </p:nvGrpSpPr>
        <p:grpSpPr>
          <a:xfrm>
            <a:off x="6801385" y="3529025"/>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1385551" y="3536186"/>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693920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𝑓</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b="0" i="1" smtClean="0">
                                        <a:solidFill>
                                          <a:srgbClr val="C00000"/>
                                        </a:solidFill>
                                        <a:latin typeface="Cambria Math" panose="02040503050406030204" pitchFamily="18" charset="0"/>
                                      </a:rPr>
                                      <m:t> </m:t>
                                    </m:r>
                                  </m:e>
                                </m:d>
                              </m:e>
                              <m:sup>
                                <m:r>
                                  <a:rPr lang="zh-CN" altLang="en-US" i="0">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9065311" y="4087558"/>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21744DD-EB44-4B74-A419-46BEFB21431A}"/>
              </a:ext>
            </a:extLst>
          </p:cNvPr>
          <p:cNvSpPr/>
          <p:nvPr/>
        </p:nvSpPr>
        <p:spPr>
          <a:xfrm>
            <a:off x="2495917"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4130249" y="3989649"/>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658070"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a:bodyPr>
              <a:lstStyle/>
              <a:p>
                <a14:m>
                  <m:oMath xmlns:m="http://schemas.openxmlformats.org/officeDocument/2006/math">
                    <m:func>
                      <m:funcPr>
                        <m:ctrlPr>
                          <a:rPr lang="zh-CN" altLang="en-US" i="1" smtClean="0">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D50D8AAA-5460-409D-B7BE-5D739B667976}"/>
              </a:ext>
            </a:extLst>
          </p:cNvPr>
          <p:cNvGrpSpPr/>
          <p:nvPr/>
        </p:nvGrpSpPr>
        <p:grpSpPr>
          <a:xfrm>
            <a:off x="4985840" y="4237071"/>
            <a:ext cx="7206160" cy="1461810"/>
            <a:chOff x="4334449" y="3910389"/>
            <a:chExt cx="7206160" cy="146181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5631610" y="1858798"/>
                <a:ext cx="5722190" cy="1584280"/>
              </a:xfrm>
              <a:prstGeom prst="rect">
                <a:avLst/>
              </a:prstGeom>
            </p:spPr>
            <p:txBody>
              <a:bodyPr wrap="square">
                <a:spAutoFit/>
              </a:bodyPr>
              <a:lstStyle/>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m:t>
                        </m:r>
                        <m:sSub>
                          <m:sSubPr>
                            <m:ctrlPr>
                              <a:rPr lang="en-US" altLang="zh-CN"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ea typeface="Cambria Math" panose="02040503050406030204" pitchFamily="18" charset="0"/>
                              </a:rPr>
                              <m:t>𝑖</m:t>
                            </m:r>
                          </m:sub>
                        </m:sSub>
                      </m:num>
                      <m:den>
                        <m:r>
                          <a:rPr lang="en-US" altLang="zh-CN" i="1">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r>
                      <a:rPr lang="en-US" altLang="zh-CN" i="1">
                        <a:solidFill>
                          <a:schemeClr val="accent1"/>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𝑓</m:t>
                                </m:r>
                              </m:e>
                            </m:acc>
                          </m:e>
                          <m:sub>
                            <m:r>
                              <a:rPr lang="en-US" altLang="zh-CN" i="1">
                                <a:solidFill>
                                  <a:schemeClr val="accent1"/>
                                </a:solidFill>
                                <a:latin typeface="Cambria Math" panose="02040503050406030204" pitchFamily="18" charset="0"/>
                              </a:rPr>
                              <m:t>𝑒𝑥𝑡</m:t>
                            </m:r>
                          </m:sub>
                        </m:sSub>
                      </m:num>
                      <m:den>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𝑖</m:t>
                            </m:r>
                          </m:sub>
                        </m:sSub>
                      </m:den>
                    </m:f>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5631610" y="1858798"/>
                <a:ext cx="5722190" cy="1584280"/>
              </a:xfrm>
              <a:prstGeom prst="rect">
                <a:avLst/>
              </a:prstGeom>
              <a:blipFill>
                <a:blip r:embed="rId7"/>
                <a:stretch>
                  <a:fillRect l="-9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den>
                    </m:f>
                  </m:oMath>
                </a14:m>
                <a:endParaRPr lang="en-US" altLang="zh-CN" dirty="0"/>
              </a:p>
              <a:p>
                <a:r>
                  <a:rPr lang="zh-CN" altLang="en-US" dirty="0"/>
                  <a:t>引入拉格朗日乘子 </a:t>
                </a:r>
                <a14:m>
                  <m:oMath xmlns:m="http://schemas.openxmlformats.org/officeDocument/2006/math">
                    <m:r>
                      <m:rPr>
                        <m:sty m:val="p"/>
                      </m:rPr>
                      <a:rPr lang="el-GR" altLang="zh-CN" i="1">
                        <a:latin typeface="Cambria Math" panose="02040503050406030204" pitchFamily="18" charset="0"/>
                      </a:rPr>
                      <m:t>λ</m:t>
                    </m:r>
                    <m:r>
                      <a:rPr lang="el-GR" altLang="zh-CN" i="1">
                        <a:latin typeface="Cambria Math" panose="02040503050406030204" pitchFamily="18" charset="0"/>
                        <a:ea typeface="Cambria Math" panose="02040503050406030204" pitchFamily="18" charset="0"/>
                      </a:rPr>
                      <m:t>∈</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i="1">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a:p>
                <a:pPr lvl="1"/>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𝐶</m:t>
                    </m:r>
                  </m:oMath>
                </a14:m>
                <a:endParaRPr lang="en-US" altLang="zh-CN" dirty="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5B99997-4493-4216-8B11-00A6028587AA}"/>
              </a:ext>
            </a:extLst>
          </p:cNvPr>
          <p:cNvPicPr>
            <a:picLocks noChangeAspect="1"/>
          </p:cNvPicPr>
          <p:nvPr/>
        </p:nvPicPr>
        <p:blipFill>
          <a:blip r:embed="rId5"/>
          <a:stretch>
            <a:fillRect/>
          </a:stretch>
        </p:blipFill>
        <p:spPr>
          <a:xfrm>
            <a:off x="6512186" y="4271917"/>
            <a:ext cx="3610992" cy="2402292"/>
          </a:xfrm>
          <a:prstGeom prst="rect">
            <a:avLst/>
          </a:prstGeom>
        </p:spPr>
      </p:pic>
    </p:spTree>
    <p:extLst>
      <p:ext uri="{BB962C8B-B14F-4D97-AF65-F5344CB8AC3E}">
        <p14:creationId xmlns:p14="http://schemas.microsoft.com/office/powerpoint/2010/main" val="3753047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C4C393-C596-4FB6-A56A-1404F9B1BCB7}"/>
                  </a:ext>
                </a:extLst>
              </p:cNvPr>
              <p:cNvSpPr>
                <a:spLocks noGrp="1"/>
              </p:cNvSpPr>
              <p:nvPr>
                <p:ph idx="1"/>
              </p:nvPr>
            </p:nvSpPr>
            <p:spPr/>
            <p:txBody>
              <a:bodyPr>
                <a:normAutofit lnSpcReduction="10000"/>
              </a:bodyPr>
              <a:lstStyle/>
              <a:p>
                <a14:m>
                  <m:oMath xmlns:m="http://schemas.openxmlformats.org/officeDocument/2006/math">
                    <m:d>
                      <m:dPr>
                        <m:begChr m:val="["/>
                        <m:endChr m:val="]"/>
                        <m:ctrlPr>
                          <a:rPr lang="en-US" altLang="zh-CN"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1</m:t>
                                  </m:r>
                                </m:sub>
                              </m:sSub>
                            </m:e>
                          </m:mr>
                          <m:mr>
                            <m:e>
                              <m:r>
                                <a:rPr lang="en-US" altLang="zh-CN" i="1">
                                  <a:solidFill>
                                    <a:srgbClr val="C00000"/>
                                  </a:solidFill>
                                  <a:latin typeface="Cambria Math" panose="02040503050406030204" pitchFamily="18" charset="0"/>
                                  <a:ea typeface="Cambria Math" panose="02040503050406030204" pitchFamily="18" charset="0"/>
                                </a:rPr>
                                <m:t>⋮</m:t>
                              </m:r>
                            </m:e>
                          </m:m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𝑛</m:t>
                                  </m:r>
                                </m:sub>
                              </m:sSub>
                            </m:e>
                          </m:mr>
                        </m:m>
                      </m:e>
                    </m:d>
                    <m:r>
                      <a:rPr lang="en-US" altLang="zh-CN" b="1" i="1">
                        <a:latin typeface="Cambria Math" panose="02040503050406030204" pitchFamily="18" charset="0"/>
                      </a:rPr>
                      <m:t>=−</m:t>
                    </m:r>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𝑀</m:t>
                                  </m:r>
                                </m:sub>
                              </m:sSub>
                            </m:e>
                          </m:mr>
                        </m:m>
                      </m:e>
                    </m:d>
                  </m:oMath>
                </a14:m>
                <a:r>
                  <a:rPr lang="en-US" altLang="zh-CN" b="1" dirty="0">
                    <a:ea typeface="Cambria Math" panose="02040503050406030204" pitchFamily="18" charset="0"/>
                  </a:rPr>
                  <a:t> </a:t>
                </a:r>
                <a14:m>
                  <m:oMath xmlns:m="http://schemas.openxmlformats.org/officeDocument/2006/math">
                    <m:d>
                      <m:dPr>
                        <m:begChr m:val="["/>
                        <m:endChr m:val="]"/>
                        <m:ctrlPr>
                          <a:rPr lang="en-US" altLang="zh-CN"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a:solidFill>
                                  <a:schemeClr val="accent1"/>
                                </a:solidFill>
                                <a:latin typeface="Cambria Math" panose="02040503050406030204" pitchFamily="18" charset="0"/>
                                <a:ea typeface="Cambria Math" panose="02040503050406030204" pitchFamily="18" charset="0"/>
                              </a:rPr>
                            </m:ctrlPr>
                          </m:mPr>
                          <m:mr>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1</m:t>
                                      </m:r>
                                    </m:sub>
                                  </m:sSub>
                                </m:den>
                              </m:f>
                            </m:e>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𝑛</m:t>
                                      </m:r>
                                    </m:sub>
                                  </m:sSub>
                                </m:den>
                              </m:f>
                            </m:e>
                          </m:mr>
                        </m:m>
                      </m:e>
                    </m:d>
                  </m:oMath>
                </a14:m>
                <a:r>
                  <a:rPr lang="en-US" altLang="zh-CN" dirty="0">
                    <a:solidFill>
                      <a:schemeClr val="accent1"/>
                    </a:solidFill>
                    <a:ea typeface="Cambria Math" panose="02040503050406030204" pitchFamily="18" charset="0"/>
                  </a:rPr>
                  <a:t> </a:t>
                </a:r>
                <a14:m>
                  <m:oMath xmlns:m="http://schemas.openxmlformats.org/officeDocument/2006/math">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i="1">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zh-CN" altLang="en-US" dirty="0"/>
              </a:p>
            </p:txBody>
          </p:sp>
        </mc:Choice>
        <mc:Fallback xmlns="">
          <p:sp>
            <p:nvSpPr>
              <p:cNvPr id="3" name="内容占位符 2">
                <a:extLst>
                  <a:ext uri="{FF2B5EF4-FFF2-40B4-BE49-F238E27FC236}">
                    <a16:creationId xmlns:a16="http://schemas.microsoft.com/office/drawing/2014/main" id="{AFC4C393-C596-4FB6-A56A-1404F9B1BCB7}"/>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34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大名鼎鼎的</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122" y="2724912"/>
            <a:ext cx="3243684" cy="361269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1287018" y="3487459"/>
            <a:ext cx="6593419" cy="2850143"/>
          </a:xfrm>
          <a:prstGeom prst="rect">
            <a:avLst/>
          </a:prstGeom>
        </p:spPr>
      </p:pic>
    </p:spTree>
    <p:extLst>
      <p:ext uri="{BB962C8B-B14F-4D97-AF65-F5344CB8AC3E}">
        <p14:creationId xmlns:p14="http://schemas.microsoft.com/office/powerpoint/2010/main" val="42341047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rId3"/>
            </a:endParaRPr>
          </a:p>
          <a:p>
            <a:r>
              <a:rPr lang="en-US" altLang="zh-CN" dirty="0">
                <a:hlinkClick r:id="rId3"/>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14:m>
                  <m:oMath xmlns:m="http://schemas.openxmlformats.org/officeDocument/2006/math">
                    <m:r>
                      <a:rPr lang="zh-CN" altLang="en-US" i="1" smtClean="0">
                        <a:latin typeface="Cambria Math" panose="02040503050406030204" pitchFamily="18" charset="0"/>
                      </a:rPr>
                      <m:t>和</m:t>
                    </m:r>
                  </m:oMath>
                </a14:m>
                <a:r>
                  <a:rPr lang="zh-CN" altLang="en-US" dirty="0"/>
                  <a:t>点</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524" t="-1930"/>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𝒑</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𝑴</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𝑴</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b="-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5C895FC-C1DE-4603-8092-BD31F3BD3495}"/>
                  </a:ext>
                </a:extLst>
              </p:cNvPr>
              <p:cNvSpPr/>
              <p:nvPr/>
            </p:nvSpPr>
            <p:spPr>
              <a:xfrm>
                <a:off x="8912894" y="1858111"/>
                <a:ext cx="1835439" cy="881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r>
                              <m:e>
                                <m: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𝑀</m:t>
                                    </m:r>
                                  </m:sub>
                                </m:sSub>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
                        </m:e>
                      </m:d>
                    </m:oMath>
                  </m:oMathPara>
                </a14:m>
                <a:endParaRPr lang="zh-CN" altLang="en-US" dirty="0"/>
              </a:p>
            </p:txBody>
          </p:sp>
        </mc:Choice>
        <mc:Fallback xmlns="">
          <p:sp>
            <p:nvSpPr>
              <p:cNvPr id="5" name="矩形 4">
                <a:extLst>
                  <a:ext uri="{FF2B5EF4-FFF2-40B4-BE49-F238E27FC236}">
                    <a16:creationId xmlns:a16="http://schemas.microsoft.com/office/drawing/2014/main" id="{25C895FC-C1DE-4603-8092-BD31F3BD3495}"/>
                  </a:ext>
                </a:extLst>
              </p:cNvPr>
              <p:cNvSpPr>
                <a:spLocks noRot="1" noChangeAspect="1" noMove="1" noResize="1" noEditPoints="1" noAdjustHandles="1" noChangeArrowheads="1" noChangeShapeType="1" noTextEdit="1"/>
              </p:cNvSpPr>
              <p:nvPr/>
            </p:nvSpPr>
            <p:spPr>
              <a:xfrm>
                <a:off x="8912894" y="1858111"/>
                <a:ext cx="1835439" cy="8812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F3F62E-DF04-440D-BD3C-9E54C1108DDD}"/>
                  </a:ext>
                </a:extLst>
              </p:cNvPr>
              <p:cNvSpPr/>
              <p:nvPr/>
            </p:nvSpPr>
            <p:spPr>
              <a:xfrm>
                <a:off x="8739481" y="2982344"/>
                <a:ext cx="2233560"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r>
                                  <m:rPr>
                                    <m:sty m:val="p"/>
                                    <m:brk m:alnAt="7"/>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1</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r>
                              <m:e>
                                <m:r>
                                  <a:rPr lang="en-US" altLang="zh-CN" i="1">
                                    <a:latin typeface="Cambria Math" panose="02040503050406030204" pitchFamily="18" charset="0"/>
                                    <a:ea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𝑀</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xmlns="">
          <p:sp>
            <p:nvSpPr>
              <p:cNvPr id="6" name="矩形 5">
                <a:extLst>
                  <a:ext uri="{FF2B5EF4-FFF2-40B4-BE49-F238E27FC236}">
                    <a16:creationId xmlns:a16="http://schemas.microsoft.com/office/drawing/2014/main" id="{05F3F62E-DF04-440D-BD3C-9E54C1108DDD}"/>
                  </a:ext>
                </a:extLst>
              </p:cNvPr>
              <p:cNvSpPr>
                <a:spLocks noRot="1" noChangeAspect="1" noMove="1" noResize="1" noEditPoints="1" noAdjustHandles="1" noChangeArrowheads="1" noChangeShapeType="1" noTextEdit="1"/>
              </p:cNvSpPr>
              <p:nvPr/>
            </p:nvSpPr>
            <p:spPr>
              <a:xfrm>
                <a:off x="8739481" y="2982344"/>
                <a:ext cx="2233560" cy="9727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29C5B1C-AA7B-4907-8A2E-AB8D77989F69}"/>
                  </a:ext>
                </a:extLst>
              </p:cNvPr>
              <p:cNvSpPr/>
              <p:nvPr/>
            </p:nvSpPr>
            <p:spPr>
              <a:xfrm>
                <a:off x="9227994" y="4190187"/>
                <a:ext cx="1118255" cy="875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1</m:t>
                                    </m:r>
                                  </m:sub>
                                </m:sSub>
                              </m:e>
                            </m:mr>
                            <m:mr>
                              <m:e>
                                <m:r>
                                  <a:rPr lang="en-US" altLang="zh-CN" i="1">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𝑀</m:t>
                                    </m:r>
                                  </m:sub>
                                </m:sSub>
                              </m:e>
                            </m:mr>
                          </m:m>
                        </m:e>
                      </m:d>
                    </m:oMath>
                  </m:oMathPara>
                </a14:m>
                <a:endParaRPr lang="zh-CN" altLang="en-US" dirty="0"/>
              </a:p>
            </p:txBody>
          </p:sp>
        </mc:Choice>
        <mc:Fallback xmlns="">
          <p:sp>
            <p:nvSpPr>
              <p:cNvPr id="7" name="矩形 6">
                <a:extLst>
                  <a:ext uri="{FF2B5EF4-FFF2-40B4-BE49-F238E27FC236}">
                    <a16:creationId xmlns:a16="http://schemas.microsoft.com/office/drawing/2014/main" id="{B29C5B1C-AA7B-4907-8A2E-AB8D77989F69}"/>
                  </a:ext>
                </a:extLst>
              </p:cNvPr>
              <p:cNvSpPr>
                <a:spLocks noRot="1" noChangeAspect="1" noMove="1" noResize="1" noEditPoints="1" noAdjustHandles="1" noChangeArrowheads="1" noChangeShapeType="1" noTextEdit="1"/>
              </p:cNvSpPr>
              <p:nvPr/>
            </p:nvSpPr>
            <p:spPr>
              <a:xfrm>
                <a:off x="9227994" y="4190187"/>
                <a:ext cx="1118255" cy="8758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21583</TotalTime>
  <Words>11107</Words>
  <Application>Microsoft Office PowerPoint</Application>
  <PresentationFormat>宽屏</PresentationFormat>
  <Paragraphs>1021</Paragraphs>
  <Slides>69</Slides>
  <Notes>53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69</vt:i4>
      </vt:variant>
    </vt:vector>
  </HeadingPairs>
  <TitlesOfParts>
    <vt:vector size="77" baseType="lpstr">
      <vt:lpstr>Varela Round</vt:lpstr>
      <vt:lpstr>等线</vt:lpstr>
      <vt:lpstr>微软雅黑</vt:lpstr>
      <vt:lpstr>微软雅黑 Light</vt:lpstr>
      <vt:lpstr>Arial</vt:lpstr>
      <vt:lpstr>Cambria Math</vt:lpstr>
      <vt:lpstr>Wingdings</vt:lpstr>
      <vt:lpstr>Office 主题​​</vt:lpstr>
      <vt:lpstr>流体模拟入门</vt:lpstr>
      <vt:lpstr>Flex Demo</vt:lpstr>
      <vt:lpstr>目录</vt:lpstr>
      <vt:lpstr>认识流体</vt:lpstr>
      <vt:lpstr>观察流体</vt:lpstr>
      <vt:lpstr>大名鼎鼎的NS方程</vt:lpstr>
      <vt:lpstr>向量微分基础</vt:lpstr>
      <vt:lpstr>Nabla算子</vt:lpstr>
      <vt:lpstr>梯度 (Gradient)</vt:lpstr>
      <vt:lpstr>散度 (Divergence)</vt:lpstr>
      <vt:lpstr>旋度 (Curl)</vt:lpstr>
      <vt:lpstr>拉普拉斯算子(Laplacian)</vt:lpstr>
      <vt:lpstr>物质导数(material derivative)</vt:lpstr>
      <vt:lpstr>速度散度</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SPH(Smooth Particle Hydrodynamics)</vt:lpstr>
      <vt:lpstr>SPH——密度</vt:lpstr>
      <vt:lpstr>SPH——压力</vt:lpstr>
      <vt:lpstr>SPH——黏力</vt:lpstr>
      <vt:lpstr>SPH——体积力</vt:lpstr>
      <vt:lpstr>SPH——速度和位移</vt:lpstr>
      <vt:lpstr>SPH——算法</vt:lpstr>
      <vt:lpstr>SPH——核函数的选取</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PBD的物理意义</vt:lpstr>
      <vt:lpstr>高斯最小二乘约束原理</vt:lpstr>
      <vt:lpstr>单个约束优化求解</vt:lpstr>
      <vt:lpstr>多个约束优化求解</vt:lpstr>
      <vt:lpstr>约束投影</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lpstr>一个最短路径问题</vt:lpstr>
      <vt:lpstr>从几何意义中获得灵感</vt:lpstr>
      <vt:lpstr>拉格朗日乘子法</vt:lpstr>
      <vt:lpstr>约束优化和求解</vt:lpstr>
      <vt:lpstr>约束投影矩阵形式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432</cp:revision>
  <dcterms:created xsi:type="dcterms:W3CDTF">2021-05-31T06:56:37Z</dcterms:created>
  <dcterms:modified xsi:type="dcterms:W3CDTF">2021-06-23T06:26:40Z</dcterms:modified>
</cp:coreProperties>
</file>